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0" r:id="rId1"/>
  </p:sldMasterIdLst>
  <p:notesMasterIdLst>
    <p:notesMasterId r:id="rId13"/>
  </p:notesMasterIdLst>
  <p:sldIdLst>
    <p:sldId id="2503" r:id="rId2"/>
    <p:sldId id="2714" r:id="rId3"/>
    <p:sldId id="2716" r:id="rId4"/>
    <p:sldId id="2743" r:id="rId5"/>
    <p:sldId id="2744" r:id="rId6"/>
    <p:sldId id="2745" r:id="rId7"/>
    <p:sldId id="2733" r:id="rId8"/>
    <p:sldId id="2742" r:id="rId9"/>
    <p:sldId id="2746" r:id="rId10"/>
    <p:sldId id="2747" r:id="rId11"/>
    <p:sldId id="274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eena Satikge-Sibisi" initials="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000099"/>
    <a:srgbClr val="4E9243"/>
    <a:srgbClr val="00CC00"/>
    <a:srgbClr val="8BAA4F"/>
    <a:srgbClr val="68A448"/>
    <a:srgbClr val="F49C03"/>
    <a:srgbClr val="1D7041"/>
    <a:srgbClr val="33803E"/>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38" autoAdjust="0"/>
    <p:restoredTop sz="85009" autoAdjust="0"/>
  </p:normalViewPr>
  <p:slideViewPr>
    <p:cSldViewPr snapToGrid="0">
      <p:cViewPr varScale="1">
        <p:scale>
          <a:sx n="57" d="100"/>
          <a:sy n="57" d="100"/>
        </p:scale>
        <p:origin x="824" y="4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316948-EEED-4004-8095-F200D5D88312}" type="datetimeFigureOut">
              <a:rPr lang="en-US" smtClean="0"/>
              <a:t>3/11/2021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E1EAE2-26ED-43C1-B62E-6F279FE0E992}" type="slidenum">
              <a:rPr lang="en-US" smtClean="0"/>
              <a:t>‹#›</a:t>
            </a:fld>
            <a:endParaRPr lang="en-US" dirty="0"/>
          </a:p>
        </p:txBody>
      </p:sp>
    </p:spTree>
    <p:extLst>
      <p:ext uri="{BB962C8B-B14F-4D97-AF65-F5344CB8AC3E}">
        <p14:creationId xmlns:p14="http://schemas.microsoft.com/office/powerpoint/2010/main" val="1935352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Transmissible diseases that have the </a:t>
            </a:r>
            <a:r>
              <a:rPr lang="en-GB" b="1" dirty="0"/>
              <a:t>potential for very serious and rapid spread, irrespective of national borders</a:t>
            </a:r>
            <a:r>
              <a:rPr lang="en-GB" dirty="0"/>
              <a:t>, that are of serious socio-economic or public health consequence and that are of major importance in the international trade of animals and animal products. </a:t>
            </a:r>
            <a:endParaRPr lang="en-ZA" dirty="0"/>
          </a:p>
        </p:txBody>
      </p:sp>
      <p:sp>
        <p:nvSpPr>
          <p:cNvPr id="4" name="Slide Number Placeholder 3"/>
          <p:cNvSpPr>
            <a:spLocks noGrp="1"/>
          </p:cNvSpPr>
          <p:nvPr>
            <p:ph type="sldNum" sz="quarter" idx="10"/>
          </p:nvPr>
        </p:nvSpPr>
        <p:spPr/>
        <p:txBody>
          <a:bodyPr/>
          <a:lstStyle/>
          <a:p>
            <a:fld id="{FCE1EAE2-26ED-43C1-B62E-6F279FE0E992}" type="slidenum">
              <a:rPr lang="en-US" smtClean="0"/>
              <a:t>4</a:t>
            </a:fld>
            <a:endParaRPr lang="en-US" dirty="0"/>
          </a:p>
        </p:txBody>
      </p:sp>
    </p:spTree>
    <p:extLst>
      <p:ext uri="{BB962C8B-B14F-4D97-AF65-F5344CB8AC3E}">
        <p14:creationId xmlns:p14="http://schemas.microsoft.com/office/powerpoint/2010/main" val="1751328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Transmissible diseases that are considered to be of </a:t>
            </a:r>
            <a:r>
              <a:rPr lang="en-GB" b="1" dirty="0"/>
              <a:t>socio-economic and/or public health importance </a:t>
            </a:r>
            <a:r>
              <a:rPr lang="en-GB" dirty="0"/>
              <a:t>within countries and that are significant in the international trade of animals and animal products</a:t>
            </a:r>
            <a:endParaRPr lang="en-ZA" dirty="0"/>
          </a:p>
        </p:txBody>
      </p:sp>
      <p:sp>
        <p:nvSpPr>
          <p:cNvPr id="4" name="Slide Number Placeholder 3"/>
          <p:cNvSpPr>
            <a:spLocks noGrp="1"/>
          </p:cNvSpPr>
          <p:nvPr>
            <p:ph type="sldNum" sz="quarter" idx="10"/>
          </p:nvPr>
        </p:nvSpPr>
        <p:spPr/>
        <p:txBody>
          <a:bodyPr/>
          <a:lstStyle/>
          <a:p>
            <a:fld id="{FCE1EAE2-26ED-43C1-B62E-6F279FE0E992}" type="slidenum">
              <a:rPr lang="en-US" smtClean="0"/>
              <a:t>5</a:t>
            </a:fld>
            <a:endParaRPr lang="en-US" dirty="0"/>
          </a:p>
        </p:txBody>
      </p:sp>
    </p:spTree>
    <p:extLst>
      <p:ext uri="{BB962C8B-B14F-4D97-AF65-F5344CB8AC3E}">
        <p14:creationId xmlns:p14="http://schemas.microsoft.com/office/powerpoint/2010/main" val="1648720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Ignore this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a:prstGeom prst="rect">
            <a:avLst/>
          </a:prstGeom>
        </p:spPr>
        <p:txBody>
          <a:bodyPr/>
          <a:lstStyle/>
          <a:p>
            <a:r>
              <a:rPr lang="en-US"/>
              <a:t>Click to edit Master title style</a:t>
            </a:r>
            <a:endParaRPr lang="en-ZA"/>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93776" indent="0" algn="ctr">
              <a:buNone/>
              <a:defRPr>
                <a:solidFill>
                  <a:schemeClr val="tx1">
                    <a:tint val="75000"/>
                  </a:schemeClr>
                </a:solidFill>
              </a:defRPr>
            </a:lvl2pPr>
            <a:lvl3pPr marL="987552" indent="0" algn="ctr">
              <a:buNone/>
              <a:defRPr>
                <a:solidFill>
                  <a:schemeClr val="tx1">
                    <a:tint val="75000"/>
                  </a:schemeClr>
                </a:solidFill>
              </a:defRPr>
            </a:lvl3pPr>
            <a:lvl4pPr marL="1481328" indent="0" algn="ctr">
              <a:buNone/>
              <a:defRPr>
                <a:solidFill>
                  <a:schemeClr val="tx1">
                    <a:tint val="75000"/>
                  </a:schemeClr>
                </a:solidFill>
              </a:defRPr>
            </a:lvl4pPr>
            <a:lvl5pPr marL="1975104" indent="0" algn="ctr">
              <a:buNone/>
              <a:defRPr>
                <a:solidFill>
                  <a:schemeClr val="tx1">
                    <a:tint val="75000"/>
                  </a:schemeClr>
                </a:solidFill>
              </a:defRPr>
            </a:lvl5pPr>
            <a:lvl6pPr marL="2468880" indent="0" algn="ctr">
              <a:buNone/>
              <a:defRPr>
                <a:solidFill>
                  <a:schemeClr val="tx1">
                    <a:tint val="75000"/>
                  </a:schemeClr>
                </a:solidFill>
              </a:defRPr>
            </a:lvl6pPr>
            <a:lvl7pPr marL="2962656" indent="0" algn="ctr">
              <a:buNone/>
              <a:defRPr>
                <a:solidFill>
                  <a:schemeClr val="tx1">
                    <a:tint val="75000"/>
                  </a:schemeClr>
                </a:solidFill>
              </a:defRPr>
            </a:lvl7pPr>
            <a:lvl8pPr marL="3456432" indent="0" algn="ctr">
              <a:buNone/>
              <a:defRPr>
                <a:solidFill>
                  <a:schemeClr val="tx1">
                    <a:tint val="75000"/>
                  </a:schemeClr>
                </a:solidFill>
              </a:defRPr>
            </a:lvl8pPr>
            <a:lvl9pPr marL="3950208"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a:xfrm>
            <a:off x="609600" y="6356356"/>
            <a:ext cx="2844800" cy="365125"/>
          </a:xfrm>
          <a:prstGeom prst="rect">
            <a:avLst/>
          </a:prstGeom>
        </p:spPr>
        <p:txBody>
          <a:bodyPr/>
          <a:lstStyle/>
          <a:p>
            <a:endParaRPr lang="en-ZA" dirty="0"/>
          </a:p>
        </p:txBody>
      </p:sp>
      <p:sp>
        <p:nvSpPr>
          <p:cNvPr id="5" name="Footer Placeholder 4"/>
          <p:cNvSpPr>
            <a:spLocks noGrp="1"/>
          </p:cNvSpPr>
          <p:nvPr>
            <p:ph type="ftr" sz="quarter" idx="11"/>
          </p:nvPr>
        </p:nvSpPr>
        <p:spPr>
          <a:xfrm>
            <a:off x="4165600" y="6356356"/>
            <a:ext cx="3860800" cy="365125"/>
          </a:xfrm>
          <a:prstGeom prst="rect">
            <a:avLst/>
          </a:prstGeom>
        </p:spPr>
        <p:txBody>
          <a:bodyPr/>
          <a:lstStyle/>
          <a:p>
            <a:endParaRPr lang="en-ZA" dirty="0"/>
          </a:p>
        </p:txBody>
      </p:sp>
      <p:sp>
        <p:nvSpPr>
          <p:cNvPr id="7" name="Title 1">
            <a:extLst>
              <a:ext uri="{FF2B5EF4-FFF2-40B4-BE49-F238E27FC236}">
                <a16:creationId xmlns:a16="http://schemas.microsoft.com/office/drawing/2014/main" id="{9282C3E1-B261-4DBF-9F46-562355C0EF1E}"/>
              </a:ext>
            </a:extLst>
          </p:cNvPr>
          <p:cNvSpPr txBox="1">
            <a:spLocks/>
          </p:cNvSpPr>
          <p:nvPr userDrawn="1"/>
        </p:nvSpPr>
        <p:spPr>
          <a:xfrm>
            <a:off x="8973" y="2374938"/>
            <a:ext cx="12207939" cy="981012"/>
          </a:xfrm>
          <a:prstGeom prst="rect">
            <a:avLst/>
          </a:prstGeom>
          <a:gradFill>
            <a:gsLst>
              <a:gs pos="0">
                <a:srgbClr val="005D28">
                  <a:alpha val="88000"/>
                </a:srgbClr>
              </a:gs>
              <a:gs pos="38000">
                <a:srgbClr val="005D28">
                  <a:alpha val="92000"/>
                </a:srgbClr>
              </a:gs>
              <a:gs pos="92000">
                <a:srgbClr val="68A448"/>
              </a:gs>
            </a:gsLst>
            <a:lin ang="10800000" scaled="0"/>
          </a:gradFill>
          <a:ln w="25400" cap="flat" cmpd="sng" algn="ctr">
            <a:noFill/>
            <a:prstDash val="solid"/>
          </a:ln>
          <a:effectLst/>
        </p:spPr>
        <p:txBody>
          <a:bodyPr rot="0" spcFirstLastPara="0" vert="horz" wrap="square" lIns="0" tIns="0" rIns="0" bIns="0" numCol="1" spcCol="0" rtlCol="0" fromWordArt="0" anchor="t" anchorCtr="0" forceAA="0" compatLnSpc="1">
            <a:prstTxWarp prst="textNoShape">
              <a:avLst/>
            </a:prstTxWarp>
            <a:noAutofit/>
          </a:bodyPr>
          <a:lstStyle>
            <a:lvl1pPr algn="ctr" defTabSz="493776" rtl="0" eaLnBrk="1" latinLnBrk="0" hangingPunct="1">
              <a:spcBef>
                <a:spcPct val="0"/>
              </a:spcBef>
              <a:buNone/>
              <a:defRPr lang="en-ZA" sz="3600" b="1" kern="1200" dirty="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en-US" dirty="0"/>
          </a:p>
        </p:txBody>
      </p:sp>
    </p:spTree>
    <p:extLst>
      <p:ext uri="{BB962C8B-B14F-4D97-AF65-F5344CB8AC3E}">
        <p14:creationId xmlns:p14="http://schemas.microsoft.com/office/powerpoint/2010/main" val="797031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6"/>
            <a:ext cx="2844800" cy="365125"/>
          </a:xfrm>
          <a:prstGeom prst="rect">
            <a:avLst/>
          </a:prstGeom>
        </p:spPr>
        <p:txBody>
          <a:bodyPr/>
          <a:lstStyle/>
          <a:p>
            <a:endParaRPr lang="en-ZA" dirty="0"/>
          </a:p>
        </p:txBody>
      </p:sp>
      <p:sp>
        <p:nvSpPr>
          <p:cNvPr id="3" name="Footer Placeholder 2"/>
          <p:cNvSpPr>
            <a:spLocks noGrp="1"/>
          </p:cNvSpPr>
          <p:nvPr>
            <p:ph type="ftr" sz="quarter" idx="11"/>
          </p:nvPr>
        </p:nvSpPr>
        <p:spPr>
          <a:xfrm>
            <a:off x="4165600" y="6356356"/>
            <a:ext cx="3860800" cy="365125"/>
          </a:xfrm>
          <a:prstGeom prst="rect">
            <a:avLst/>
          </a:prstGeom>
        </p:spPr>
        <p:txBody>
          <a:bodyPr/>
          <a:lstStyle/>
          <a:p>
            <a:endParaRPr lang="en-ZA" dirty="0"/>
          </a:p>
        </p:txBody>
      </p:sp>
      <p:sp>
        <p:nvSpPr>
          <p:cNvPr id="4" name="Slide Number Placeholder 3"/>
          <p:cNvSpPr>
            <a:spLocks noGrp="1"/>
          </p:cNvSpPr>
          <p:nvPr>
            <p:ph type="sldNum" sz="quarter" idx="12"/>
          </p:nvPr>
        </p:nvSpPr>
        <p:spPr>
          <a:xfrm>
            <a:off x="8737600" y="6356356"/>
            <a:ext cx="2844800" cy="365125"/>
          </a:xfrm>
          <a:prstGeom prst="rect">
            <a:avLst/>
          </a:prstGeom>
        </p:spPr>
        <p:txBody>
          <a:bodyPr/>
          <a:lstStyle/>
          <a:p>
            <a:endParaRPr lang="en-ZA" dirty="0"/>
          </a:p>
        </p:txBody>
      </p:sp>
      <p:sp>
        <p:nvSpPr>
          <p:cNvPr id="5" name="Title 1">
            <a:extLst>
              <a:ext uri="{FF2B5EF4-FFF2-40B4-BE49-F238E27FC236}">
                <a16:creationId xmlns:a16="http://schemas.microsoft.com/office/drawing/2014/main" id="{5718CFA8-5B01-492F-9E46-88A3A044516B}"/>
              </a:ext>
            </a:extLst>
          </p:cNvPr>
          <p:cNvSpPr>
            <a:spLocks noGrp="1"/>
          </p:cNvSpPr>
          <p:nvPr>
            <p:ph type="title"/>
          </p:nvPr>
        </p:nvSpPr>
        <p:spPr>
          <a:xfrm>
            <a:off x="1" y="274638"/>
            <a:ext cx="12207939" cy="981012"/>
          </a:xfrm>
          <a:prstGeom prst="rect">
            <a:avLst/>
          </a:prstGeom>
        </p:spPr>
        <p:txBody>
          <a:bodyPr/>
          <a:lstStyle/>
          <a:p>
            <a:endParaRPr lang="en-ZA" dirty="0"/>
          </a:p>
        </p:txBody>
      </p:sp>
    </p:spTree>
    <p:extLst>
      <p:ext uri="{BB962C8B-B14F-4D97-AF65-F5344CB8AC3E}">
        <p14:creationId xmlns:p14="http://schemas.microsoft.com/office/powerpoint/2010/main" val="552008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Ignore">
    <p:spTree>
      <p:nvGrpSpPr>
        <p:cNvPr id="1" name=""/>
        <p:cNvGrpSpPr/>
        <p:nvPr/>
      </p:nvGrpSpPr>
      <p:grpSpPr>
        <a:xfrm>
          <a:off x="0" y="0"/>
          <a:ext cx="0" cy="0"/>
          <a:chOff x="0" y="0"/>
          <a:chExt cx="0" cy="0"/>
        </a:xfrm>
      </p:grpSpPr>
      <p:sp>
        <p:nvSpPr>
          <p:cNvPr id="2" name="Title 1"/>
          <p:cNvSpPr>
            <a:spLocks noGrp="1"/>
          </p:cNvSpPr>
          <p:nvPr>
            <p:ph type="title"/>
          </p:nvPr>
        </p:nvSpPr>
        <p:spPr>
          <a:xfrm>
            <a:off x="609611" y="273054"/>
            <a:ext cx="4011084" cy="1162051"/>
          </a:xfrm>
          <a:prstGeom prst="rect">
            <a:avLst/>
          </a:prstGeom>
        </p:spPr>
        <p:txBody>
          <a:bodyPr anchor="b"/>
          <a:lstStyle>
            <a:lvl1pPr algn="l">
              <a:defRPr sz="2160" b="1"/>
            </a:lvl1pPr>
          </a:lstStyle>
          <a:p>
            <a:r>
              <a:rPr lang="en-US"/>
              <a:t>Click to edit Master title style</a:t>
            </a:r>
            <a:endParaRPr lang="en-ZA"/>
          </a:p>
        </p:txBody>
      </p:sp>
      <p:sp>
        <p:nvSpPr>
          <p:cNvPr id="3" name="Content Placeholder 2"/>
          <p:cNvSpPr>
            <a:spLocks noGrp="1"/>
          </p:cNvSpPr>
          <p:nvPr>
            <p:ph idx="1"/>
          </p:nvPr>
        </p:nvSpPr>
        <p:spPr>
          <a:xfrm>
            <a:off x="4766733" y="273055"/>
            <a:ext cx="6815667" cy="5853113"/>
          </a:xfrm>
        </p:spPr>
        <p:txBody>
          <a:bodyPr/>
          <a:lstStyle>
            <a:lvl1pPr>
              <a:defRPr sz="3456"/>
            </a:lvl1pPr>
            <a:lvl2pPr>
              <a:defRPr sz="3024"/>
            </a:lvl2pPr>
            <a:lvl3pPr>
              <a:defRPr sz="2592"/>
            </a:lvl3pPr>
            <a:lvl4pPr>
              <a:defRPr sz="2160"/>
            </a:lvl4pPr>
            <a:lvl5pPr>
              <a:defRPr sz="2160"/>
            </a:lvl5pPr>
            <a:lvl6pPr>
              <a:defRPr sz="2160"/>
            </a:lvl6pPr>
            <a:lvl7pPr>
              <a:defRPr sz="2160"/>
            </a:lvl7pPr>
            <a:lvl8pPr>
              <a:defRPr sz="2160"/>
            </a:lvl8pPr>
            <a:lvl9pPr>
              <a:defRPr sz="21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09611" y="1435104"/>
            <a:ext cx="4011084" cy="4691063"/>
          </a:xfrm>
        </p:spPr>
        <p:txBody>
          <a:bodyPr/>
          <a:lstStyle>
            <a:lvl1pPr marL="0" indent="0">
              <a:buNone/>
              <a:defRPr sz="1512"/>
            </a:lvl1pPr>
            <a:lvl2pPr marL="493776" indent="0">
              <a:buNone/>
              <a:defRPr sz="1296"/>
            </a:lvl2pPr>
            <a:lvl3pPr marL="987552" indent="0">
              <a:buNone/>
              <a:defRPr sz="1080"/>
            </a:lvl3pPr>
            <a:lvl4pPr marL="1481328" indent="0">
              <a:buNone/>
              <a:defRPr sz="972"/>
            </a:lvl4pPr>
            <a:lvl5pPr marL="1975104" indent="0">
              <a:buNone/>
              <a:defRPr sz="972"/>
            </a:lvl5pPr>
            <a:lvl6pPr marL="2468880" indent="0">
              <a:buNone/>
              <a:defRPr sz="972"/>
            </a:lvl6pPr>
            <a:lvl7pPr marL="2962656" indent="0">
              <a:buNone/>
              <a:defRPr sz="972"/>
            </a:lvl7pPr>
            <a:lvl8pPr marL="3456432" indent="0">
              <a:buNone/>
              <a:defRPr sz="972"/>
            </a:lvl8pPr>
            <a:lvl9pPr marL="3950208" indent="0">
              <a:buNone/>
              <a:defRPr sz="972"/>
            </a:lvl9pPr>
          </a:lstStyle>
          <a:p>
            <a:pPr lvl="0"/>
            <a:r>
              <a:rPr lang="en-US"/>
              <a:t>Click to edit Master text styles</a:t>
            </a:r>
          </a:p>
        </p:txBody>
      </p:sp>
      <p:sp>
        <p:nvSpPr>
          <p:cNvPr id="5" name="Date Placeholder 4"/>
          <p:cNvSpPr>
            <a:spLocks noGrp="1"/>
          </p:cNvSpPr>
          <p:nvPr>
            <p:ph type="dt" sz="half" idx="10"/>
          </p:nvPr>
        </p:nvSpPr>
        <p:spPr>
          <a:xfrm>
            <a:off x="609600" y="6356356"/>
            <a:ext cx="2844800" cy="365125"/>
          </a:xfrm>
          <a:prstGeom prst="rect">
            <a:avLst/>
          </a:prstGeom>
        </p:spPr>
        <p:txBody>
          <a:bodyPr/>
          <a:lstStyle/>
          <a:p>
            <a:endParaRPr lang="en-ZA" dirty="0"/>
          </a:p>
        </p:txBody>
      </p:sp>
      <p:sp>
        <p:nvSpPr>
          <p:cNvPr id="6" name="Footer Placeholder 5"/>
          <p:cNvSpPr>
            <a:spLocks noGrp="1"/>
          </p:cNvSpPr>
          <p:nvPr>
            <p:ph type="ftr" sz="quarter" idx="11"/>
          </p:nvPr>
        </p:nvSpPr>
        <p:spPr>
          <a:xfrm>
            <a:off x="4165600" y="6356356"/>
            <a:ext cx="3860800" cy="365125"/>
          </a:xfrm>
          <a:prstGeom prst="rect">
            <a:avLst/>
          </a:prstGeom>
        </p:spPr>
        <p:txBody>
          <a:bodyPr/>
          <a:lstStyle/>
          <a:p>
            <a:endParaRPr lang="en-ZA" dirty="0"/>
          </a:p>
        </p:txBody>
      </p:sp>
      <p:sp>
        <p:nvSpPr>
          <p:cNvPr id="7" name="Slide Number Placeholder 6"/>
          <p:cNvSpPr>
            <a:spLocks noGrp="1"/>
          </p:cNvSpPr>
          <p:nvPr>
            <p:ph type="sldNum" sz="quarter" idx="12"/>
          </p:nvPr>
        </p:nvSpPr>
        <p:spPr>
          <a:xfrm>
            <a:off x="8737600" y="6356356"/>
            <a:ext cx="2844800" cy="365125"/>
          </a:xfrm>
          <a:prstGeom prst="rect">
            <a:avLst/>
          </a:prstGeom>
        </p:spPr>
        <p:txBody>
          <a:bodyPr/>
          <a:lstStyle/>
          <a:p>
            <a:fld id="{6580E047-AC8E-434C-9B9D-A9E24C6CAA86}" type="slidenum">
              <a:rPr lang="en-ZA" smtClean="0"/>
              <a:t>‹#›</a:t>
            </a:fld>
            <a:endParaRPr lang="en-ZA" dirty="0"/>
          </a:p>
        </p:txBody>
      </p:sp>
    </p:spTree>
    <p:extLst>
      <p:ext uri="{BB962C8B-B14F-4D97-AF65-F5344CB8AC3E}">
        <p14:creationId xmlns:p14="http://schemas.microsoft.com/office/powerpoint/2010/main" val="4252256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Ignore 1">
    <p:spTree>
      <p:nvGrpSpPr>
        <p:cNvPr id="1" name=""/>
        <p:cNvGrpSpPr/>
        <p:nvPr/>
      </p:nvGrpSpPr>
      <p:grpSpPr>
        <a:xfrm>
          <a:off x="0" y="0"/>
          <a:ext cx="0" cy="0"/>
          <a:chOff x="0" y="0"/>
          <a:chExt cx="0" cy="0"/>
        </a:xfrm>
      </p:grpSpPr>
      <p:sp>
        <p:nvSpPr>
          <p:cNvPr id="2" name="Title 1"/>
          <p:cNvSpPr>
            <a:spLocks noGrp="1"/>
          </p:cNvSpPr>
          <p:nvPr>
            <p:ph type="title"/>
          </p:nvPr>
        </p:nvSpPr>
        <p:spPr>
          <a:xfrm>
            <a:off x="609611" y="273051"/>
            <a:ext cx="10972796" cy="473972"/>
          </a:xfrm>
          <a:prstGeom prst="rect">
            <a:avLst/>
          </a:prstGeom>
        </p:spPr>
        <p:txBody>
          <a:bodyPr anchor="b"/>
          <a:lstStyle>
            <a:lvl1pPr algn="ctr">
              <a:defRPr sz="2160" b="1"/>
            </a:lvl1pPr>
          </a:lstStyle>
          <a:p>
            <a:r>
              <a:rPr lang="en-US" dirty="0"/>
              <a:t>Click to edit Master title style</a:t>
            </a:r>
            <a:endParaRPr lang="en-ZA" dirty="0"/>
          </a:p>
        </p:txBody>
      </p:sp>
      <p:sp>
        <p:nvSpPr>
          <p:cNvPr id="3" name="Content Placeholder 2"/>
          <p:cNvSpPr>
            <a:spLocks noGrp="1"/>
          </p:cNvSpPr>
          <p:nvPr>
            <p:ph idx="1"/>
          </p:nvPr>
        </p:nvSpPr>
        <p:spPr>
          <a:xfrm>
            <a:off x="5882771" y="970847"/>
            <a:ext cx="5720196" cy="5155318"/>
          </a:xfrm>
        </p:spPr>
        <p:txBody>
          <a:bodyPr>
            <a:normAutofit/>
          </a:bodyPr>
          <a:lstStyle>
            <a:lvl1pPr>
              <a:defRPr sz="1296"/>
            </a:lvl1pPr>
            <a:lvl2pPr>
              <a:defRPr sz="1188"/>
            </a:lvl2pPr>
            <a:lvl3pPr>
              <a:defRPr sz="1134"/>
            </a:lvl3pPr>
            <a:lvl4pPr>
              <a:defRPr sz="1080"/>
            </a:lvl4pPr>
            <a:lvl5pPr>
              <a:defRPr sz="1080"/>
            </a:lvl5pPr>
            <a:lvl6pPr>
              <a:defRPr sz="2160"/>
            </a:lvl6pPr>
            <a:lvl7pPr>
              <a:defRPr sz="2160"/>
            </a:lvl7pPr>
            <a:lvl8pPr>
              <a:defRPr sz="2160"/>
            </a:lvl8pPr>
            <a:lvl9pPr>
              <a:defRPr sz="216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Text Placeholder 3"/>
          <p:cNvSpPr>
            <a:spLocks noGrp="1"/>
          </p:cNvSpPr>
          <p:nvPr>
            <p:ph type="body" sz="half" idx="2"/>
          </p:nvPr>
        </p:nvSpPr>
        <p:spPr>
          <a:xfrm>
            <a:off x="609605" y="970846"/>
            <a:ext cx="5009755" cy="5155320"/>
          </a:xfrm>
        </p:spPr>
        <p:txBody>
          <a:bodyPr>
            <a:normAutofit/>
          </a:bodyPr>
          <a:lstStyle>
            <a:lvl1pPr marL="0" indent="0">
              <a:buNone/>
              <a:defRPr sz="1296"/>
            </a:lvl1pPr>
            <a:lvl2pPr marL="493776" indent="0">
              <a:buNone/>
              <a:defRPr sz="1296"/>
            </a:lvl2pPr>
            <a:lvl3pPr marL="987552" indent="0">
              <a:buNone/>
              <a:defRPr sz="1080"/>
            </a:lvl3pPr>
            <a:lvl4pPr marL="1481328" indent="0">
              <a:buNone/>
              <a:defRPr sz="972"/>
            </a:lvl4pPr>
            <a:lvl5pPr marL="1975104" indent="0">
              <a:buNone/>
              <a:defRPr sz="972"/>
            </a:lvl5pPr>
            <a:lvl6pPr marL="2468880" indent="0">
              <a:buNone/>
              <a:defRPr sz="972"/>
            </a:lvl6pPr>
            <a:lvl7pPr marL="2962656" indent="0">
              <a:buNone/>
              <a:defRPr sz="972"/>
            </a:lvl7pPr>
            <a:lvl8pPr marL="3456432" indent="0">
              <a:buNone/>
              <a:defRPr sz="972"/>
            </a:lvl8pPr>
            <a:lvl9pPr marL="3950208" indent="0">
              <a:buNone/>
              <a:defRPr sz="972"/>
            </a:lvl9pPr>
          </a:lstStyle>
          <a:p>
            <a:pPr lvl="0"/>
            <a:r>
              <a:rPr lang="en-US" dirty="0"/>
              <a:t>Click to edit Master text styles</a:t>
            </a:r>
          </a:p>
        </p:txBody>
      </p:sp>
      <p:sp>
        <p:nvSpPr>
          <p:cNvPr id="5" name="Date Placeholder 4"/>
          <p:cNvSpPr>
            <a:spLocks noGrp="1"/>
          </p:cNvSpPr>
          <p:nvPr>
            <p:ph type="dt" sz="half" idx="10"/>
          </p:nvPr>
        </p:nvSpPr>
        <p:spPr>
          <a:xfrm>
            <a:off x="609600" y="6356356"/>
            <a:ext cx="2844800" cy="365125"/>
          </a:xfrm>
          <a:prstGeom prst="rect">
            <a:avLst/>
          </a:prstGeom>
        </p:spPr>
        <p:txBody>
          <a:bodyPr/>
          <a:lstStyle/>
          <a:p>
            <a:endParaRPr lang="en-ZA" dirty="0"/>
          </a:p>
        </p:txBody>
      </p:sp>
      <p:sp>
        <p:nvSpPr>
          <p:cNvPr id="6" name="Footer Placeholder 5"/>
          <p:cNvSpPr>
            <a:spLocks noGrp="1"/>
          </p:cNvSpPr>
          <p:nvPr>
            <p:ph type="ftr" sz="quarter" idx="11"/>
          </p:nvPr>
        </p:nvSpPr>
        <p:spPr>
          <a:xfrm>
            <a:off x="4165600" y="6356356"/>
            <a:ext cx="3860800" cy="365125"/>
          </a:xfrm>
          <a:prstGeom prst="rect">
            <a:avLst/>
          </a:prstGeom>
        </p:spPr>
        <p:txBody>
          <a:bodyPr/>
          <a:lstStyle/>
          <a:p>
            <a:endParaRPr lang="en-ZA" dirty="0"/>
          </a:p>
        </p:txBody>
      </p:sp>
      <p:sp>
        <p:nvSpPr>
          <p:cNvPr id="7" name="Slide Number Placeholder 6"/>
          <p:cNvSpPr>
            <a:spLocks noGrp="1"/>
          </p:cNvSpPr>
          <p:nvPr>
            <p:ph type="sldNum" sz="quarter" idx="12"/>
          </p:nvPr>
        </p:nvSpPr>
        <p:spPr>
          <a:xfrm>
            <a:off x="8737600" y="6356356"/>
            <a:ext cx="2844800" cy="365125"/>
          </a:xfrm>
          <a:prstGeom prst="rect">
            <a:avLst/>
          </a:prstGeom>
        </p:spPr>
        <p:txBody>
          <a:bodyPr/>
          <a:lstStyle/>
          <a:p>
            <a:fld id="{6580E047-AC8E-434C-9B9D-A9E24C6CAA86}" type="slidenum">
              <a:rPr lang="en-ZA" smtClean="0"/>
              <a:t>‹#›</a:t>
            </a:fld>
            <a:endParaRPr lang="en-ZA" dirty="0"/>
          </a:p>
        </p:txBody>
      </p:sp>
    </p:spTree>
    <p:extLst>
      <p:ext uri="{BB962C8B-B14F-4D97-AF65-F5344CB8AC3E}">
        <p14:creationId xmlns:p14="http://schemas.microsoft.com/office/powerpoint/2010/main" val="3981696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Ignore 2">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160" b="1"/>
            </a:lvl1pPr>
          </a:lstStyle>
          <a:p>
            <a:r>
              <a:rPr lang="en-US"/>
              <a:t>Click to edit Master title style</a:t>
            </a:r>
            <a:endParaRPr lang="en-ZA"/>
          </a:p>
        </p:txBody>
      </p:sp>
      <p:sp>
        <p:nvSpPr>
          <p:cNvPr id="3" name="Picture Placeholder 2"/>
          <p:cNvSpPr>
            <a:spLocks noGrp="1"/>
          </p:cNvSpPr>
          <p:nvPr>
            <p:ph type="pic" idx="1"/>
          </p:nvPr>
        </p:nvSpPr>
        <p:spPr>
          <a:xfrm>
            <a:off x="2389717" y="612775"/>
            <a:ext cx="7315200" cy="4114800"/>
          </a:xfrm>
        </p:spPr>
        <p:txBody>
          <a:bodyPr/>
          <a:lstStyle>
            <a:lvl1pPr marL="0" indent="0">
              <a:buNone/>
              <a:defRPr sz="3456"/>
            </a:lvl1pPr>
            <a:lvl2pPr marL="493776" indent="0">
              <a:buNone/>
              <a:defRPr sz="3024"/>
            </a:lvl2pPr>
            <a:lvl3pPr marL="987552" indent="0">
              <a:buNone/>
              <a:defRPr sz="2592"/>
            </a:lvl3pPr>
            <a:lvl4pPr marL="1481328" indent="0">
              <a:buNone/>
              <a:defRPr sz="2160"/>
            </a:lvl4pPr>
            <a:lvl5pPr marL="1975104" indent="0">
              <a:buNone/>
              <a:defRPr sz="2160"/>
            </a:lvl5pPr>
            <a:lvl6pPr marL="2468880" indent="0">
              <a:buNone/>
              <a:defRPr sz="2160"/>
            </a:lvl6pPr>
            <a:lvl7pPr marL="2962656" indent="0">
              <a:buNone/>
              <a:defRPr sz="2160"/>
            </a:lvl7pPr>
            <a:lvl8pPr marL="3456432" indent="0">
              <a:buNone/>
              <a:defRPr sz="2160"/>
            </a:lvl8pPr>
            <a:lvl9pPr marL="3950208" indent="0">
              <a:buNone/>
              <a:defRPr sz="2160"/>
            </a:lvl9pPr>
          </a:lstStyle>
          <a:p>
            <a:endParaRPr lang="en-ZA"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512"/>
            </a:lvl1pPr>
            <a:lvl2pPr marL="493776" indent="0">
              <a:buNone/>
              <a:defRPr sz="1296"/>
            </a:lvl2pPr>
            <a:lvl3pPr marL="987552" indent="0">
              <a:buNone/>
              <a:defRPr sz="1080"/>
            </a:lvl3pPr>
            <a:lvl4pPr marL="1481328" indent="0">
              <a:buNone/>
              <a:defRPr sz="972"/>
            </a:lvl4pPr>
            <a:lvl5pPr marL="1975104" indent="0">
              <a:buNone/>
              <a:defRPr sz="972"/>
            </a:lvl5pPr>
            <a:lvl6pPr marL="2468880" indent="0">
              <a:buNone/>
              <a:defRPr sz="972"/>
            </a:lvl6pPr>
            <a:lvl7pPr marL="2962656" indent="0">
              <a:buNone/>
              <a:defRPr sz="972"/>
            </a:lvl7pPr>
            <a:lvl8pPr marL="3456432" indent="0">
              <a:buNone/>
              <a:defRPr sz="972"/>
            </a:lvl8pPr>
            <a:lvl9pPr marL="3950208" indent="0">
              <a:buNone/>
              <a:defRPr sz="972"/>
            </a:lvl9pPr>
          </a:lstStyle>
          <a:p>
            <a:pPr lvl="0"/>
            <a:r>
              <a:rPr lang="en-US"/>
              <a:t>Click to edit Master text styles</a:t>
            </a:r>
          </a:p>
        </p:txBody>
      </p:sp>
      <p:sp>
        <p:nvSpPr>
          <p:cNvPr id="5" name="Date Placeholder 4"/>
          <p:cNvSpPr>
            <a:spLocks noGrp="1"/>
          </p:cNvSpPr>
          <p:nvPr>
            <p:ph type="dt" sz="half" idx="10"/>
          </p:nvPr>
        </p:nvSpPr>
        <p:spPr>
          <a:xfrm>
            <a:off x="609600" y="6356356"/>
            <a:ext cx="2844800" cy="365125"/>
          </a:xfrm>
          <a:prstGeom prst="rect">
            <a:avLst/>
          </a:prstGeom>
        </p:spPr>
        <p:txBody>
          <a:bodyPr/>
          <a:lstStyle/>
          <a:p>
            <a:endParaRPr lang="en-ZA" dirty="0"/>
          </a:p>
        </p:txBody>
      </p:sp>
      <p:sp>
        <p:nvSpPr>
          <p:cNvPr id="6" name="Footer Placeholder 5"/>
          <p:cNvSpPr>
            <a:spLocks noGrp="1"/>
          </p:cNvSpPr>
          <p:nvPr>
            <p:ph type="ftr" sz="quarter" idx="11"/>
          </p:nvPr>
        </p:nvSpPr>
        <p:spPr>
          <a:xfrm>
            <a:off x="4165600" y="6356356"/>
            <a:ext cx="3860800" cy="365125"/>
          </a:xfrm>
          <a:prstGeom prst="rect">
            <a:avLst/>
          </a:prstGeom>
        </p:spPr>
        <p:txBody>
          <a:bodyPr/>
          <a:lstStyle/>
          <a:p>
            <a:endParaRPr lang="en-ZA" dirty="0"/>
          </a:p>
        </p:txBody>
      </p:sp>
      <p:sp>
        <p:nvSpPr>
          <p:cNvPr id="7" name="Slide Number Placeholder 6"/>
          <p:cNvSpPr>
            <a:spLocks noGrp="1"/>
          </p:cNvSpPr>
          <p:nvPr>
            <p:ph type="sldNum" sz="quarter" idx="12"/>
          </p:nvPr>
        </p:nvSpPr>
        <p:spPr>
          <a:xfrm>
            <a:off x="8737600" y="6356356"/>
            <a:ext cx="2844800" cy="365125"/>
          </a:xfrm>
          <a:prstGeom prst="rect">
            <a:avLst/>
          </a:prstGeom>
        </p:spPr>
        <p:txBody>
          <a:bodyPr/>
          <a:lstStyle/>
          <a:p>
            <a:fld id="{6580E047-AC8E-434C-9B9D-A9E24C6CAA86}" type="slidenum">
              <a:rPr lang="en-ZA" smtClean="0"/>
              <a:t>‹#›</a:t>
            </a:fld>
            <a:endParaRPr lang="en-ZA" dirty="0"/>
          </a:p>
        </p:txBody>
      </p:sp>
    </p:spTree>
    <p:extLst>
      <p:ext uri="{BB962C8B-B14F-4D97-AF65-F5344CB8AC3E}">
        <p14:creationId xmlns:p14="http://schemas.microsoft.com/office/powerpoint/2010/main" val="27770656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Ignore 3">
    <p:spTree>
      <p:nvGrpSpPr>
        <p:cNvPr id="1" name=""/>
        <p:cNvGrpSpPr/>
        <p:nvPr/>
      </p:nvGrpSpPr>
      <p:grpSpPr>
        <a:xfrm>
          <a:off x="0" y="0"/>
          <a:ext cx="0" cy="0"/>
          <a:chOff x="0" y="0"/>
          <a:chExt cx="0" cy="0"/>
        </a:xfrm>
      </p:grpSpPr>
      <p:sp>
        <p:nvSpPr>
          <p:cNvPr id="2" name="Title 1"/>
          <p:cNvSpPr>
            <a:spLocks noGrp="1"/>
          </p:cNvSpPr>
          <p:nvPr>
            <p:ph type="title"/>
          </p:nvPr>
        </p:nvSpPr>
        <p:spPr>
          <a:xfrm>
            <a:off x="1" y="274638"/>
            <a:ext cx="12207939" cy="981012"/>
          </a:xfrm>
          <a:prstGeom prst="rect">
            <a:avLst/>
          </a:prstGeom>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a:xfrm>
            <a:off x="609600" y="6356356"/>
            <a:ext cx="2844800" cy="365125"/>
          </a:xfrm>
          <a:prstGeom prst="rect">
            <a:avLst/>
          </a:prstGeom>
        </p:spPr>
        <p:txBody>
          <a:bodyPr/>
          <a:lstStyle/>
          <a:p>
            <a:endParaRPr lang="en-ZA" dirty="0"/>
          </a:p>
        </p:txBody>
      </p:sp>
      <p:sp>
        <p:nvSpPr>
          <p:cNvPr id="5" name="Footer Placeholder 4"/>
          <p:cNvSpPr>
            <a:spLocks noGrp="1"/>
          </p:cNvSpPr>
          <p:nvPr>
            <p:ph type="ftr" sz="quarter" idx="11"/>
          </p:nvPr>
        </p:nvSpPr>
        <p:spPr>
          <a:xfrm>
            <a:off x="4165600" y="6356356"/>
            <a:ext cx="3860800" cy="365125"/>
          </a:xfrm>
          <a:prstGeom prst="rect">
            <a:avLst/>
          </a:prstGeom>
        </p:spPr>
        <p:txBody>
          <a:bodyPr/>
          <a:lstStyle/>
          <a:p>
            <a:endParaRPr lang="en-ZA" dirty="0"/>
          </a:p>
        </p:txBody>
      </p:sp>
      <p:sp>
        <p:nvSpPr>
          <p:cNvPr id="6" name="Slide Number Placeholder 5"/>
          <p:cNvSpPr>
            <a:spLocks noGrp="1"/>
          </p:cNvSpPr>
          <p:nvPr>
            <p:ph type="sldNum" sz="quarter" idx="12"/>
          </p:nvPr>
        </p:nvSpPr>
        <p:spPr>
          <a:xfrm>
            <a:off x="8737600" y="6356356"/>
            <a:ext cx="2844800" cy="365125"/>
          </a:xfrm>
          <a:prstGeom prst="rect">
            <a:avLst/>
          </a:prstGeom>
        </p:spPr>
        <p:txBody>
          <a:bodyPr/>
          <a:lstStyle/>
          <a:p>
            <a:fld id="{6580E047-AC8E-434C-9B9D-A9E24C6CAA86}" type="slidenum">
              <a:rPr lang="en-ZA" smtClean="0"/>
              <a:t>‹#›</a:t>
            </a:fld>
            <a:endParaRPr lang="en-ZA" dirty="0"/>
          </a:p>
        </p:txBody>
      </p:sp>
    </p:spTree>
    <p:extLst>
      <p:ext uri="{BB962C8B-B14F-4D97-AF65-F5344CB8AC3E}">
        <p14:creationId xmlns:p14="http://schemas.microsoft.com/office/powerpoint/2010/main" val="33411643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Ignore 4">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4876800"/>
          </a:xfrm>
          <a:prstGeom prst="rect">
            <a:avLst/>
          </a:prstGeo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609600" y="228600"/>
            <a:ext cx="8026400" cy="4876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a:xfrm>
            <a:off x="609600" y="6356356"/>
            <a:ext cx="2844800" cy="365125"/>
          </a:xfrm>
          <a:prstGeom prst="rect">
            <a:avLst/>
          </a:prstGeom>
        </p:spPr>
        <p:txBody>
          <a:bodyPr/>
          <a:lstStyle/>
          <a:p>
            <a:endParaRPr lang="en-ZA" dirty="0"/>
          </a:p>
        </p:txBody>
      </p:sp>
      <p:sp>
        <p:nvSpPr>
          <p:cNvPr id="5" name="Footer Placeholder 4"/>
          <p:cNvSpPr>
            <a:spLocks noGrp="1"/>
          </p:cNvSpPr>
          <p:nvPr>
            <p:ph type="ftr" sz="quarter" idx="11"/>
          </p:nvPr>
        </p:nvSpPr>
        <p:spPr>
          <a:xfrm>
            <a:off x="4165600" y="6356356"/>
            <a:ext cx="3860800" cy="365125"/>
          </a:xfrm>
          <a:prstGeom prst="rect">
            <a:avLst/>
          </a:prstGeom>
        </p:spPr>
        <p:txBody>
          <a:bodyPr/>
          <a:lstStyle/>
          <a:p>
            <a:endParaRPr lang="en-ZA" dirty="0"/>
          </a:p>
        </p:txBody>
      </p:sp>
      <p:sp>
        <p:nvSpPr>
          <p:cNvPr id="6" name="Slide Number Placeholder 5"/>
          <p:cNvSpPr>
            <a:spLocks noGrp="1"/>
          </p:cNvSpPr>
          <p:nvPr>
            <p:ph type="sldNum" sz="quarter" idx="12"/>
          </p:nvPr>
        </p:nvSpPr>
        <p:spPr>
          <a:xfrm>
            <a:off x="8737600" y="6356356"/>
            <a:ext cx="2844800" cy="365125"/>
          </a:xfrm>
          <a:prstGeom prst="rect">
            <a:avLst/>
          </a:prstGeom>
        </p:spPr>
        <p:txBody>
          <a:bodyPr/>
          <a:lstStyle/>
          <a:p>
            <a:fld id="{6580E047-AC8E-434C-9B9D-A9E24C6CAA86}" type="slidenum">
              <a:rPr lang="en-ZA" smtClean="0"/>
              <a:t>‹#›</a:t>
            </a:fld>
            <a:endParaRPr lang="en-ZA" dirty="0"/>
          </a:p>
        </p:txBody>
      </p:sp>
    </p:spTree>
    <p:extLst>
      <p:ext uri="{BB962C8B-B14F-4D97-AF65-F5344CB8AC3E}">
        <p14:creationId xmlns:p14="http://schemas.microsoft.com/office/powerpoint/2010/main" val="30501971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Divider Slide">
    <p:spTree>
      <p:nvGrpSpPr>
        <p:cNvPr id="1" name=""/>
        <p:cNvGrpSpPr/>
        <p:nvPr/>
      </p:nvGrpSpPr>
      <p:grpSpPr>
        <a:xfrm>
          <a:off x="0" y="0"/>
          <a:ext cx="0" cy="0"/>
          <a:chOff x="0" y="0"/>
          <a:chExt cx="0" cy="0"/>
        </a:xfrm>
      </p:grpSpPr>
      <p:sp>
        <p:nvSpPr>
          <p:cNvPr id="10" name="Picture Placeholder 13">
            <a:extLst>
              <a:ext uri="{FF2B5EF4-FFF2-40B4-BE49-F238E27FC236}">
                <a16:creationId xmlns:a16="http://schemas.microsoft.com/office/drawing/2014/main" id="{FE1CFFBA-D756-4740-B375-252727F02D1E}"/>
              </a:ext>
            </a:extLst>
          </p:cNvPr>
          <p:cNvSpPr>
            <a:spLocks noGrp="1"/>
          </p:cNvSpPr>
          <p:nvPr>
            <p:ph type="pic" sz="quarter" idx="15"/>
          </p:nvPr>
        </p:nvSpPr>
        <p:spPr>
          <a:xfrm>
            <a:off x="2264229" y="0"/>
            <a:ext cx="9927771" cy="6858000"/>
          </a:xfrm>
          <a:solidFill>
            <a:schemeClr val="bg1">
              <a:lumMod val="50000"/>
            </a:schemeClr>
          </a:solidFill>
        </p:spPr>
        <p:txBody>
          <a:bodyPr/>
          <a:lstStyle/>
          <a:p>
            <a:r>
              <a:rPr lang="en-US" dirty="0"/>
              <a:t>Click icon to add picture</a:t>
            </a:r>
          </a:p>
        </p:txBody>
      </p:sp>
      <p:grpSp>
        <p:nvGrpSpPr>
          <p:cNvPr id="12" name="Group 11">
            <a:extLst>
              <a:ext uri="{FF2B5EF4-FFF2-40B4-BE49-F238E27FC236}">
                <a16:creationId xmlns:a16="http://schemas.microsoft.com/office/drawing/2014/main" id="{99325050-38BE-4AB2-B450-8DC9C0EDD386}"/>
              </a:ext>
            </a:extLst>
          </p:cNvPr>
          <p:cNvGrpSpPr/>
          <p:nvPr userDrawn="1"/>
        </p:nvGrpSpPr>
        <p:grpSpPr>
          <a:xfrm>
            <a:off x="883526" y="408327"/>
            <a:ext cx="5276607" cy="5768636"/>
            <a:chOff x="883522" y="408327"/>
            <a:chExt cx="5276606" cy="5768636"/>
          </a:xfrm>
        </p:grpSpPr>
        <p:sp>
          <p:nvSpPr>
            <p:cNvPr id="13" name="Rectangle 12">
              <a:extLst>
                <a:ext uri="{FF2B5EF4-FFF2-40B4-BE49-F238E27FC236}">
                  <a16:creationId xmlns:a16="http://schemas.microsoft.com/office/drawing/2014/main" id="{3D68A4CE-A5FD-4656-82E1-43D586CC441E}"/>
                </a:ext>
              </a:extLst>
            </p:cNvPr>
            <p:cNvSpPr/>
            <p:nvPr/>
          </p:nvSpPr>
          <p:spPr>
            <a:xfrm>
              <a:off x="1808217" y="1403690"/>
              <a:ext cx="4351911" cy="4773273"/>
            </a:xfrm>
            <a:prstGeom prst="rect">
              <a:avLst/>
            </a:prstGeom>
            <a:gradFill>
              <a:gsLst>
                <a:gs pos="0">
                  <a:srgbClr val="038B30">
                    <a:alpha val="70000"/>
                  </a:srgbClr>
                </a:gs>
                <a:gs pos="100000">
                  <a:srgbClr val="FFC000"/>
                </a:gs>
                <a:gs pos="50000">
                  <a:srgbClr val="E9A932"/>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2</a:t>
              </a:r>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r>
                <a:rPr lang="en-US" sz="1350" dirty="0"/>
                <a:t>+</a:t>
              </a:r>
            </a:p>
            <a:p>
              <a:pPr algn="ctr"/>
              <a:endParaRPr lang="en-US" sz="1350" dirty="0"/>
            </a:p>
          </p:txBody>
        </p:sp>
        <p:pic>
          <p:nvPicPr>
            <p:cNvPr id="15" name="Graphic 14">
              <a:extLst>
                <a:ext uri="{FF2B5EF4-FFF2-40B4-BE49-F238E27FC236}">
                  <a16:creationId xmlns:a16="http://schemas.microsoft.com/office/drawing/2014/main" id="{E66B1E37-8CEC-44ED-A239-C755B72AC61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5781" y="1107282"/>
              <a:ext cx="4572000" cy="4572000"/>
            </a:xfrm>
            <a:prstGeom prst="rect">
              <a:avLst/>
            </a:prstGeom>
          </p:spPr>
        </p:pic>
        <p:sp>
          <p:nvSpPr>
            <p:cNvPr id="14" name="Rectangle 13">
              <a:extLst>
                <a:ext uri="{FF2B5EF4-FFF2-40B4-BE49-F238E27FC236}">
                  <a16:creationId xmlns:a16="http://schemas.microsoft.com/office/drawing/2014/main" id="{B7E28405-97F5-4E03-86F1-FAE2FEA6CFF8}"/>
                </a:ext>
              </a:extLst>
            </p:cNvPr>
            <p:cNvSpPr/>
            <p:nvPr/>
          </p:nvSpPr>
          <p:spPr>
            <a:xfrm>
              <a:off x="883522" y="408327"/>
              <a:ext cx="4351911" cy="4773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2</a:t>
              </a:r>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r>
                <a:rPr lang="en-US" sz="1350" dirty="0"/>
                <a:t>+</a:t>
              </a:r>
            </a:p>
            <a:p>
              <a:pPr algn="ctr"/>
              <a:endParaRPr lang="en-US" sz="1350" dirty="0"/>
            </a:p>
          </p:txBody>
        </p:sp>
      </p:grpSp>
      <p:sp>
        <p:nvSpPr>
          <p:cNvPr id="16" name="Title 1">
            <a:extLst>
              <a:ext uri="{FF2B5EF4-FFF2-40B4-BE49-F238E27FC236}">
                <a16:creationId xmlns:a16="http://schemas.microsoft.com/office/drawing/2014/main" id="{719FCC9B-E3B8-49CF-BD22-D553FFAAE5D5}"/>
              </a:ext>
            </a:extLst>
          </p:cNvPr>
          <p:cNvSpPr>
            <a:spLocks noGrp="1"/>
          </p:cNvSpPr>
          <p:nvPr>
            <p:ph type="title"/>
          </p:nvPr>
        </p:nvSpPr>
        <p:spPr>
          <a:xfrm>
            <a:off x="838206" y="1501775"/>
            <a:ext cx="4351911" cy="2384466"/>
          </a:xfrm>
          <a:prstGeom prst="rect">
            <a:avLst/>
          </a:prstGeom>
        </p:spPr>
        <p:txBody>
          <a:bodyPr>
            <a:normAutofit/>
          </a:bodyPr>
          <a:lstStyle>
            <a:lvl1pPr algn="ctr">
              <a:defRPr sz="3300" b="1" spc="225">
                <a:solidFill>
                  <a:srgbClr val="2F3342"/>
                </a:solidFill>
                <a:latin typeface="+mj-lt"/>
              </a:defRPr>
            </a:lvl1pPr>
          </a:lstStyle>
          <a:p>
            <a:r>
              <a:rPr lang="en-US"/>
              <a:t>Click to edit Master title style</a:t>
            </a:r>
            <a:endParaRPr lang="en-US" dirty="0"/>
          </a:p>
        </p:txBody>
      </p:sp>
      <p:sp>
        <p:nvSpPr>
          <p:cNvPr id="17" name="Text Placeholder 2">
            <a:extLst>
              <a:ext uri="{FF2B5EF4-FFF2-40B4-BE49-F238E27FC236}">
                <a16:creationId xmlns:a16="http://schemas.microsoft.com/office/drawing/2014/main" id="{4F21EA87-CE67-4A1E-B2E0-513F775C76A7}"/>
              </a:ext>
            </a:extLst>
          </p:cNvPr>
          <p:cNvSpPr>
            <a:spLocks noGrp="1"/>
          </p:cNvSpPr>
          <p:nvPr>
            <p:ph type="body" idx="13" hasCustomPrompt="1"/>
          </p:nvPr>
        </p:nvSpPr>
        <p:spPr>
          <a:xfrm>
            <a:off x="838203" y="3886244"/>
            <a:ext cx="4351911" cy="296437"/>
          </a:xfrm>
        </p:spPr>
        <p:txBody>
          <a:bodyPr lIns="0" rIns="0">
            <a:noAutofit/>
          </a:bodyPr>
          <a:lstStyle>
            <a:lvl1pPr marL="0" indent="0" algn="ctr">
              <a:buNone/>
              <a:defRPr sz="1500" spc="450">
                <a:solidFill>
                  <a:srgbClr val="2F3342"/>
                </a:solidFill>
                <a:latin typeface="+mj-lt"/>
              </a:defRPr>
            </a:lvl1pPr>
            <a:lvl2pPr marL="342884" indent="0">
              <a:buNone/>
              <a:defRPr sz="1500">
                <a:solidFill>
                  <a:schemeClr val="tx1">
                    <a:tint val="75000"/>
                  </a:schemeClr>
                </a:solidFill>
              </a:defRPr>
            </a:lvl2pPr>
            <a:lvl3pPr marL="685766" indent="0">
              <a:buNone/>
              <a:defRPr sz="135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dirty="0"/>
              <a:t>EDIT MASTER STYLES</a:t>
            </a:r>
          </a:p>
        </p:txBody>
      </p:sp>
      <p:sp>
        <p:nvSpPr>
          <p:cNvPr id="3" name="Slide Number Placeholder 2">
            <a:extLst>
              <a:ext uri="{FF2B5EF4-FFF2-40B4-BE49-F238E27FC236}">
                <a16:creationId xmlns:a16="http://schemas.microsoft.com/office/drawing/2014/main" id="{40D24A36-5F75-40A5-8DA4-0364F4492FC6}"/>
              </a:ext>
            </a:extLst>
          </p:cNvPr>
          <p:cNvSpPr>
            <a:spLocks noGrp="1"/>
          </p:cNvSpPr>
          <p:nvPr>
            <p:ph type="sldNum" sz="quarter" idx="17"/>
          </p:nvPr>
        </p:nvSpPr>
        <p:spPr/>
        <p:txBody>
          <a:body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88542459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SDF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207939" cy="981012"/>
          </a:xfrm>
          <a:prstGeom prst="rect">
            <a:avLst/>
          </a:prstGeom>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p:cNvSpPr>
            <a:spLocks noGrp="1"/>
          </p:cNvSpPr>
          <p:nvPr>
            <p:ph type="dt" sz="half" idx="10"/>
          </p:nvPr>
        </p:nvSpPr>
        <p:spPr>
          <a:xfrm>
            <a:off x="609600" y="6356356"/>
            <a:ext cx="2844800" cy="365125"/>
          </a:xfrm>
          <a:prstGeom prst="rect">
            <a:avLst/>
          </a:prstGeom>
        </p:spPr>
        <p:txBody>
          <a:bodyPr/>
          <a:lstStyle/>
          <a:p>
            <a:endParaRPr lang="en-ZA" dirty="0"/>
          </a:p>
        </p:txBody>
      </p:sp>
      <p:sp>
        <p:nvSpPr>
          <p:cNvPr id="5" name="Footer Placeholder 4"/>
          <p:cNvSpPr>
            <a:spLocks noGrp="1"/>
          </p:cNvSpPr>
          <p:nvPr>
            <p:ph type="ftr" sz="quarter" idx="11"/>
          </p:nvPr>
        </p:nvSpPr>
        <p:spPr>
          <a:xfrm>
            <a:off x="10458450" y="6356356"/>
            <a:ext cx="549274" cy="365125"/>
          </a:xfrm>
          <a:prstGeom prst="roundRect">
            <a:avLst/>
          </a:prstGeom>
          <a:gradFill flip="none" rotWithShape="1">
            <a:gsLst>
              <a:gs pos="22000">
                <a:srgbClr val="68A448"/>
              </a:gs>
              <a:gs pos="58000">
                <a:srgbClr val="33803E"/>
              </a:gs>
              <a:gs pos="100000">
                <a:srgbClr val="1D7041"/>
              </a:gs>
            </a:gsLst>
            <a:lin ang="2700000" scaled="1"/>
            <a:tileRect/>
          </a:gradFill>
        </p:spPr>
        <p:txBody>
          <a:bodyPr/>
          <a:lstStyle>
            <a:lvl1pPr algn="ctr">
              <a:defRPr>
                <a:solidFill>
                  <a:schemeClr val="bg1"/>
                </a:solidFill>
              </a:defRPr>
            </a:lvl1pPr>
          </a:lstStyle>
          <a:p>
            <a:endParaRPr lang="en-ZA" dirty="0"/>
          </a:p>
        </p:txBody>
      </p:sp>
      <p:sp>
        <p:nvSpPr>
          <p:cNvPr id="6" name="Title 1">
            <a:extLst>
              <a:ext uri="{FF2B5EF4-FFF2-40B4-BE49-F238E27FC236}">
                <a16:creationId xmlns:a16="http://schemas.microsoft.com/office/drawing/2014/main" id="{14650818-C30F-4717-A384-B63233828A7C}"/>
              </a:ext>
            </a:extLst>
          </p:cNvPr>
          <p:cNvSpPr txBox="1">
            <a:spLocks/>
          </p:cNvSpPr>
          <p:nvPr userDrawn="1"/>
        </p:nvSpPr>
        <p:spPr>
          <a:xfrm>
            <a:off x="-15940" y="0"/>
            <a:ext cx="12207939" cy="981012"/>
          </a:xfrm>
          <a:prstGeom prst="rect">
            <a:avLst/>
          </a:prstGeom>
          <a:gradFill>
            <a:gsLst>
              <a:gs pos="0">
                <a:srgbClr val="005D28">
                  <a:alpha val="88000"/>
                </a:srgbClr>
              </a:gs>
              <a:gs pos="38000">
                <a:srgbClr val="005D28">
                  <a:alpha val="92000"/>
                </a:srgbClr>
              </a:gs>
              <a:gs pos="92000">
                <a:srgbClr val="68A448"/>
              </a:gs>
            </a:gsLst>
            <a:lin ang="10800000" scaled="0"/>
          </a:gradFill>
          <a:ln w="25400" cap="flat" cmpd="sng" algn="ctr">
            <a:noFill/>
            <a:prstDash val="solid"/>
          </a:ln>
          <a:effectLst/>
        </p:spPr>
        <p:txBody>
          <a:bodyPr rot="0" spcFirstLastPara="0" vert="horz" wrap="square" lIns="0" tIns="0" rIns="0" bIns="0" numCol="1" spcCol="0" rtlCol="0" fromWordArt="0" anchor="t" anchorCtr="0" forceAA="0" compatLnSpc="1">
            <a:prstTxWarp prst="textNoShape">
              <a:avLst/>
            </a:prstTxWarp>
            <a:noAutofit/>
          </a:bodyPr>
          <a:lstStyle>
            <a:lvl1pPr algn="ctr" defTabSz="493776" rtl="0" eaLnBrk="1" latinLnBrk="0" hangingPunct="1">
              <a:spcBef>
                <a:spcPct val="0"/>
              </a:spcBef>
              <a:buNone/>
              <a:defRPr lang="en-ZA" sz="3600" b="1" kern="1200" dirty="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en-US" dirty="0"/>
          </a:p>
        </p:txBody>
      </p:sp>
    </p:spTree>
    <p:extLst>
      <p:ext uri="{BB962C8B-B14F-4D97-AF65-F5344CB8AC3E}">
        <p14:creationId xmlns:p14="http://schemas.microsoft.com/office/powerpoint/2010/main" val="2589621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SDF Section Header">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1D5D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2494" dirty="0"/>
          </a:p>
        </p:txBody>
      </p:sp>
      <p:sp>
        <p:nvSpPr>
          <p:cNvPr id="2" name="Title 1"/>
          <p:cNvSpPr>
            <a:spLocks noGrp="1"/>
          </p:cNvSpPr>
          <p:nvPr>
            <p:ph type="title"/>
          </p:nvPr>
        </p:nvSpPr>
        <p:spPr>
          <a:xfrm>
            <a:off x="963084" y="4406903"/>
            <a:ext cx="10363200" cy="1362076"/>
          </a:xfrm>
          <a:prstGeom prst="rect">
            <a:avLst/>
          </a:prstGeom>
        </p:spPr>
        <p:txBody>
          <a:bodyPr anchor="t">
            <a:normAutofit/>
          </a:bodyPr>
          <a:lstStyle>
            <a:lvl1pPr algn="l">
              <a:defRPr sz="3024" b="1" cap="all"/>
            </a:lvl1pPr>
          </a:lstStyle>
          <a:p>
            <a:r>
              <a:rPr lang="en-US" dirty="0"/>
              <a:t>Click to edit Master title style</a:t>
            </a:r>
            <a:endParaRPr lang="en-ZA"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160">
                <a:solidFill>
                  <a:schemeClr val="tx1">
                    <a:tint val="75000"/>
                  </a:schemeClr>
                </a:solidFill>
              </a:defRPr>
            </a:lvl1pPr>
            <a:lvl2pPr marL="493776" indent="0">
              <a:buNone/>
              <a:defRPr sz="1944">
                <a:solidFill>
                  <a:schemeClr val="tx1">
                    <a:tint val="75000"/>
                  </a:schemeClr>
                </a:solidFill>
              </a:defRPr>
            </a:lvl2pPr>
            <a:lvl3pPr marL="987552" indent="0">
              <a:buNone/>
              <a:defRPr sz="1728">
                <a:solidFill>
                  <a:schemeClr val="tx1">
                    <a:tint val="75000"/>
                  </a:schemeClr>
                </a:solidFill>
              </a:defRPr>
            </a:lvl3pPr>
            <a:lvl4pPr marL="1481328" indent="0">
              <a:buNone/>
              <a:defRPr sz="1512">
                <a:solidFill>
                  <a:schemeClr val="tx1">
                    <a:tint val="75000"/>
                  </a:schemeClr>
                </a:solidFill>
              </a:defRPr>
            </a:lvl4pPr>
            <a:lvl5pPr marL="1975104" indent="0">
              <a:buNone/>
              <a:defRPr sz="1512">
                <a:solidFill>
                  <a:schemeClr val="tx1">
                    <a:tint val="75000"/>
                  </a:schemeClr>
                </a:solidFill>
              </a:defRPr>
            </a:lvl5pPr>
            <a:lvl6pPr marL="2468880" indent="0">
              <a:buNone/>
              <a:defRPr sz="1512">
                <a:solidFill>
                  <a:schemeClr val="tx1">
                    <a:tint val="75000"/>
                  </a:schemeClr>
                </a:solidFill>
              </a:defRPr>
            </a:lvl6pPr>
            <a:lvl7pPr marL="2962656" indent="0">
              <a:buNone/>
              <a:defRPr sz="1512">
                <a:solidFill>
                  <a:schemeClr val="tx1">
                    <a:tint val="75000"/>
                  </a:schemeClr>
                </a:solidFill>
              </a:defRPr>
            </a:lvl7pPr>
            <a:lvl8pPr marL="3456432" indent="0">
              <a:buNone/>
              <a:defRPr sz="1512">
                <a:solidFill>
                  <a:schemeClr val="tx1">
                    <a:tint val="75000"/>
                  </a:schemeClr>
                </a:solidFill>
              </a:defRPr>
            </a:lvl8pPr>
            <a:lvl9pPr marL="3950208" indent="0">
              <a:buNone/>
              <a:defRPr sz="151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6"/>
            <a:ext cx="2844800" cy="365125"/>
          </a:xfrm>
          <a:prstGeom prst="rect">
            <a:avLst/>
          </a:prstGeom>
        </p:spPr>
        <p:txBody>
          <a:bodyPr/>
          <a:lstStyle/>
          <a:p>
            <a:endParaRPr lang="en-ZA" dirty="0"/>
          </a:p>
        </p:txBody>
      </p:sp>
      <p:sp>
        <p:nvSpPr>
          <p:cNvPr id="5" name="Footer Placeholder 4"/>
          <p:cNvSpPr>
            <a:spLocks noGrp="1"/>
          </p:cNvSpPr>
          <p:nvPr>
            <p:ph type="ftr" sz="quarter" idx="11"/>
          </p:nvPr>
        </p:nvSpPr>
        <p:spPr>
          <a:xfrm>
            <a:off x="4165600" y="6356356"/>
            <a:ext cx="3860800" cy="365125"/>
          </a:xfrm>
          <a:prstGeom prst="rect">
            <a:avLst/>
          </a:prstGeom>
        </p:spPr>
        <p:txBody>
          <a:bodyPr/>
          <a:lstStyle/>
          <a:p>
            <a:endParaRPr lang="en-ZA" dirty="0"/>
          </a:p>
        </p:txBody>
      </p:sp>
      <p:sp>
        <p:nvSpPr>
          <p:cNvPr id="6" name="Slide Number Placeholder 5"/>
          <p:cNvSpPr>
            <a:spLocks noGrp="1"/>
          </p:cNvSpPr>
          <p:nvPr>
            <p:ph type="sldNum" sz="quarter" idx="12"/>
          </p:nvPr>
        </p:nvSpPr>
        <p:spPr>
          <a:xfrm>
            <a:off x="8737600" y="6356356"/>
            <a:ext cx="2844800" cy="365125"/>
          </a:xfrm>
          <a:prstGeom prst="rect">
            <a:avLst/>
          </a:prstGeom>
        </p:spPr>
        <p:txBody>
          <a:bodyPr/>
          <a:lstStyle>
            <a:lvl1pPr>
              <a:defRPr>
                <a:solidFill>
                  <a:srgbClr val="FFFFFF"/>
                </a:solidFill>
              </a:defRPr>
            </a:lvl1pPr>
          </a:lstStyle>
          <a:p>
            <a:fld id="{6580E047-AC8E-434C-9B9D-A9E24C6CAA86}" type="slidenum">
              <a:rPr lang="en-ZA" smtClean="0"/>
              <a:pPr/>
              <a:t>‹#›</a:t>
            </a:fld>
            <a:endParaRPr lang="en-ZA" dirty="0"/>
          </a:p>
        </p:txBody>
      </p:sp>
      <p:pic>
        <p:nvPicPr>
          <p:cNvPr id="8" name="Picture 7" descr="Logo Edit First draft-05.png"/>
          <p:cNvPicPr>
            <a:picLocks noChangeAspect="1"/>
          </p:cNvPicPr>
          <p:nvPr userDrawn="1"/>
        </p:nvPicPr>
        <p:blipFill>
          <a:blip r:embed="rId2" cstate="print">
            <a:alphaModFix amt="20000"/>
            <a:extLst>
              <a:ext uri="{28A0092B-C50C-407E-A947-70E740481C1C}">
                <a14:useLocalDpi xmlns:a14="http://schemas.microsoft.com/office/drawing/2010/main"/>
              </a:ext>
            </a:extLst>
          </a:blip>
          <a:stretch>
            <a:fillRect/>
          </a:stretch>
        </p:blipFill>
        <p:spPr>
          <a:xfrm>
            <a:off x="6950647" y="-3583854"/>
            <a:ext cx="9442552" cy="8768627"/>
          </a:xfrm>
          <a:prstGeom prst="rect">
            <a:avLst/>
          </a:prstGeom>
        </p:spPr>
      </p:pic>
    </p:spTree>
    <p:extLst>
      <p:ext uri="{BB962C8B-B14F-4D97-AF65-F5344CB8AC3E}">
        <p14:creationId xmlns:p14="http://schemas.microsoft.com/office/powerpoint/2010/main" val="1283312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NSDF Sub Section Header">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gradFill flip="none" rotWithShape="1">
            <a:gsLst>
              <a:gs pos="0">
                <a:srgbClr val="53ACD5">
                  <a:tint val="66000"/>
                  <a:satMod val="160000"/>
                </a:srgbClr>
              </a:gs>
              <a:gs pos="50000">
                <a:srgbClr val="53ACD5">
                  <a:tint val="44500"/>
                  <a:satMod val="160000"/>
                </a:srgbClr>
              </a:gs>
              <a:gs pos="100000">
                <a:srgbClr val="53ACD5">
                  <a:tint val="23500"/>
                  <a:satMod val="160000"/>
                </a:srgbClr>
              </a:gs>
            </a:gsLst>
            <a:lin ang="189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2494" dirty="0"/>
          </a:p>
        </p:txBody>
      </p:sp>
      <p:sp>
        <p:nvSpPr>
          <p:cNvPr id="2" name="Title 1"/>
          <p:cNvSpPr>
            <a:spLocks noGrp="1"/>
          </p:cNvSpPr>
          <p:nvPr>
            <p:ph type="title"/>
          </p:nvPr>
        </p:nvSpPr>
        <p:spPr>
          <a:xfrm>
            <a:off x="963084" y="4406903"/>
            <a:ext cx="10363200" cy="1362076"/>
          </a:xfrm>
          <a:prstGeom prst="rect">
            <a:avLst/>
          </a:prstGeom>
        </p:spPr>
        <p:txBody>
          <a:bodyPr anchor="t">
            <a:normAutofit/>
          </a:bodyPr>
          <a:lstStyle>
            <a:lvl1pPr algn="l">
              <a:defRPr sz="3024" b="1" cap="all"/>
            </a:lvl1pPr>
          </a:lstStyle>
          <a:p>
            <a:r>
              <a:rPr lang="en-US" dirty="0"/>
              <a:t>Click to edit Master title style</a:t>
            </a:r>
            <a:endParaRPr lang="en-ZA"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160">
                <a:solidFill>
                  <a:schemeClr val="tx1">
                    <a:tint val="75000"/>
                  </a:schemeClr>
                </a:solidFill>
              </a:defRPr>
            </a:lvl1pPr>
            <a:lvl2pPr marL="493776" indent="0">
              <a:buNone/>
              <a:defRPr sz="1944">
                <a:solidFill>
                  <a:schemeClr val="tx1">
                    <a:tint val="75000"/>
                  </a:schemeClr>
                </a:solidFill>
              </a:defRPr>
            </a:lvl2pPr>
            <a:lvl3pPr marL="987552" indent="0">
              <a:buNone/>
              <a:defRPr sz="1728">
                <a:solidFill>
                  <a:schemeClr val="tx1">
                    <a:tint val="75000"/>
                  </a:schemeClr>
                </a:solidFill>
              </a:defRPr>
            </a:lvl3pPr>
            <a:lvl4pPr marL="1481328" indent="0">
              <a:buNone/>
              <a:defRPr sz="1512">
                <a:solidFill>
                  <a:schemeClr val="tx1">
                    <a:tint val="75000"/>
                  </a:schemeClr>
                </a:solidFill>
              </a:defRPr>
            </a:lvl4pPr>
            <a:lvl5pPr marL="1975104" indent="0">
              <a:buNone/>
              <a:defRPr sz="1512">
                <a:solidFill>
                  <a:schemeClr val="tx1">
                    <a:tint val="75000"/>
                  </a:schemeClr>
                </a:solidFill>
              </a:defRPr>
            </a:lvl5pPr>
            <a:lvl6pPr marL="2468880" indent="0">
              <a:buNone/>
              <a:defRPr sz="1512">
                <a:solidFill>
                  <a:schemeClr val="tx1">
                    <a:tint val="75000"/>
                  </a:schemeClr>
                </a:solidFill>
              </a:defRPr>
            </a:lvl6pPr>
            <a:lvl7pPr marL="2962656" indent="0">
              <a:buNone/>
              <a:defRPr sz="1512">
                <a:solidFill>
                  <a:schemeClr val="tx1">
                    <a:tint val="75000"/>
                  </a:schemeClr>
                </a:solidFill>
              </a:defRPr>
            </a:lvl7pPr>
            <a:lvl8pPr marL="3456432" indent="0">
              <a:buNone/>
              <a:defRPr sz="1512">
                <a:solidFill>
                  <a:schemeClr val="tx1">
                    <a:tint val="75000"/>
                  </a:schemeClr>
                </a:solidFill>
              </a:defRPr>
            </a:lvl8pPr>
            <a:lvl9pPr marL="3950208" indent="0">
              <a:buNone/>
              <a:defRPr sz="151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6"/>
            <a:ext cx="2844800" cy="365125"/>
          </a:xfrm>
          <a:prstGeom prst="rect">
            <a:avLst/>
          </a:prstGeom>
        </p:spPr>
        <p:txBody>
          <a:bodyPr/>
          <a:lstStyle/>
          <a:p>
            <a:endParaRPr lang="en-ZA" dirty="0"/>
          </a:p>
        </p:txBody>
      </p:sp>
      <p:sp>
        <p:nvSpPr>
          <p:cNvPr id="5" name="Footer Placeholder 4"/>
          <p:cNvSpPr>
            <a:spLocks noGrp="1"/>
          </p:cNvSpPr>
          <p:nvPr>
            <p:ph type="ftr" sz="quarter" idx="11"/>
          </p:nvPr>
        </p:nvSpPr>
        <p:spPr>
          <a:xfrm>
            <a:off x="4165600" y="6356356"/>
            <a:ext cx="3860800" cy="365125"/>
          </a:xfrm>
          <a:prstGeom prst="rect">
            <a:avLst/>
          </a:prstGeom>
        </p:spPr>
        <p:txBody>
          <a:bodyPr/>
          <a:lstStyle/>
          <a:p>
            <a:endParaRPr lang="en-ZA" dirty="0"/>
          </a:p>
        </p:txBody>
      </p:sp>
      <p:sp>
        <p:nvSpPr>
          <p:cNvPr id="6" name="Slide Number Placeholder 5"/>
          <p:cNvSpPr>
            <a:spLocks noGrp="1"/>
          </p:cNvSpPr>
          <p:nvPr>
            <p:ph type="sldNum" sz="quarter" idx="12"/>
          </p:nvPr>
        </p:nvSpPr>
        <p:spPr>
          <a:xfrm>
            <a:off x="8737600" y="6356356"/>
            <a:ext cx="2844800" cy="365125"/>
          </a:xfrm>
          <a:prstGeom prst="rect">
            <a:avLst/>
          </a:prstGeom>
        </p:spPr>
        <p:txBody>
          <a:bodyPr/>
          <a:lstStyle>
            <a:lvl1pPr>
              <a:defRPr>
                <a:solidFill>
                  <a:srgbClr val="FFFFFF"/>
                </a:solidFill>
              </a:defRPr>
            </a:lvl1pPr>
          </a:lstStyle>
          <a:p>
            <a:fld id="{6580E047-AC8E-434C-9B9D-A9E24C6CAA86}" type="slidenum">
              <a:rPr lang="en-ZA" smtClean="0"/>
              <a:pPr/>
              <a:t>‹#›</a:t>
            </a:fld>
            <a:endParaRPr lang="en-ZA" dirty="0"/>
          </a:p>
        </p:txBody>
      </p:sp>
      <p:pic>
        <p:nvPicPr>
          <p:cNvPr id="8" name="Picture 7" descr="Logo Edit First draft-05.png"/>
          <p:cNvPicPr>
            <a:picLocks noChangeAspect="1"/>
          </p:cNvPicPr>
          <p:nvPr userDrawn="1"/>
        </p:nvPicPr>
        <p:blipFill>
          <a:blip r:embed="rId2" cstate="print">
            <a:alphaModFix amt="20000"/>
            <a:extLst>
              <a:ext uri="{28A0092B-C50C-407E-A947-70E740481C1C}">
                <a14:useLocalDpi xmlns:a14="http://schemas.microsoft.com/office/drawing/2010/main"/>
              </a:ext>
            </a:extLst>
          </a:blip>
          <a:stretch>
            <a:fillRect/>
          </a:stretch>
        </p:blipFill>
        <p:spPr>
          <a:xfrm>
            <a:off x="6950647" y="-3583854"/>
            <a:ext cx="9442552" cy="8768627"/>
          </a:xfrm>
          <a:prstGeom prst="rect">
            <a:avLst/>
          </a:prstGeom>
        </p:spPr>
      </p:pic>
    </p:spTree>
    <p:extLst>
      <p:ext uri="{BB962C8B-B14F-4D97-AF65-F5344CB8AC3E}">
        <p14:creationId xmlns:p14="http://schemas.microsoft.com/office/powerpoint/2010/main" val="659030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SDF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 y="274638"/>
            <a:ext cx="12207939" cy="981012"/>
          </a:xfrm>
          <a:prstGeom prst="rect">
            <a:avLst/>
          </a:prstGeom>
        </p:spPr>
        <p:txBody>
          <a:bodyPr/>
          <a:lstStyle/>
          <a:p>
            <a:r>
              <a:rPr lang="en-US" dirty="0"/>
              <a:t>Click to edit Master title style</a:t>
            </a:r>
            <a:endParaRPr lang="en-ZA" dirty="0"/>
          </a:p>
        </p:txBody>
      </p:sp>
      <p:sp>
        <p:nvSpPr>
          <p:cNvPr id="3" name="Content Placeholder 2"/>
          <p:cNvSpPr>
            <a:spLocks noGrp="1"/>
          </p:cNvSpPr>
          <p:nvPr>
            <p:ph sz="half" idx="1"/>
          </p:nvPr>
        </p:nvSpPr>
        <p:spPr>
          <a:xfrm>
            <a:off x="609600" y="948268"/>
            <a:ext cx="5384800" cy="5177898"/>
          </a:xfrm>
        </p:spPr>
        <p:txBody>
          <a:bodyPr>
            <a:normAutofit/>
          </a:bodyPr>
          <a:lstStyle>
            <a:lvl1pPr>
              <a:defRPr sz="1296"/>
            </a:lvl1pPr>
            <a:lvl2pPr>
              <a:defRPr sz="1134"/>
            </a:lvl2pPr>
            <a:lvl3pPr>
              <a:defRPr sz="1080"/>
            </a:lvl3pPr>
            <a:lvl4pPr>
              <a:defRPr sz="972"/>
            </a:lvl4pPr>
            <a:lvl5pPr>
              <a:defRPr sz="972"/>
            </a:lvl5pPr>
            <a:lvl6pPr>
              <a:defRPr sz="1944"/>
            </a:lvl6pPr>
            <a:lvl7pPr>
              <a:defRPr sz="1944"/>
            </a:lvl7pPr>
            <a:lvl8pPr>
              <a:defRPr sz="1944"/>
            </a:lvl8pPr>
            <a:lvl9pPr>
              <a:defRPr sz="194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Content Placeholder 3"/>
          <p:cNvSpPr>
            <a:spLocks noGrp="1"/>
          </p:cNvSpPr>
          <p:nvPr>
            <p:ph sz="half" idx="2"/>
          </p:nvPr>
        </p:nvSpPr>
        <p:spPr>
          <a:xfrm>
            <a:off x="6197600" y="948268"/>
            <a:ext cx="5384800" cy="5177898"/>
          </a:xfrm>
        </p:spPr>
        <p:txBody>
          <a:bodyPr>
            <a:normAutofit/>
          </a:bodyPr>
          <a:lstStyle>
            <a:lvl1pPr>
              <a:defRPr sz="1296"/>
            </a:lvl1pPr>
            <a:lvl2pPr>
              <a:defRPr sz="1188"/>
            </a:lvl2pPr>
            <a:lvl3pPr>
              <a:defRPr sz="1134"/>
            </a:lvl3pPr>
            <a:lvl4pPr>
              <a:defRPr sz="1080"/>
            </a:lvl4pPr>
            <a:lvl5pPr>
              <a:defRPr sz="1080"/>
            </a:lvl5pPr>
            <a:lvl6pPr>
              <a:defRPr sz="1944"/>
            </a:lvl6pPr>
            <a:lvl7pPr>
              <a:defRPr sz="1944"/>
            </a:lvl7pPr>
            <a:lvl8pPr>
              <a:defRPr sz="1944"/>
            </a:lvl8pPr>
            <a:lvl9pPr>
              <a:defRPr sz="194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12" name="Date Placeholder 11"/>
          <p:cNvSpPr>
            <a:spLocks noGrp="1"/>
          </p:cNvSpPr>
          <p:nvPr>
            <p:ph type="dt" sz="half" idx="10"/>
          </p:nvPr>
        </p:nvSpPr>
        <p:spPr>
          <a:xfrm>
            <a:off x="609600" y="6356356"/>
            <a:ext cx="2844800" cy="365125"/>
          </a:xfrm>
          <a:prstGeom prst="rect">
            <a:avLst/>
          </a:prstGeom>
        </p:spPr>
        <p:txBody>
          <a:bodyPr/>
          <a:lstStyle/>
          <a:p>
            <a:endParaRPr lang="en-ZA" dirty="0"/>
          </a:p>
        </p:txBody>
      </p:sp>
      <p:sp>
        <p:nvSpPr>
          <p:cNvPr id="13" name="Footer Placeholder 12"/>
          <p:cNvSpPr>
            <a:spLocks noGrp="1"/>
          </p:cNvSpPr>
          <p:nvPr>
            <p:ph type="ftr" sz="quarter" idx="11"/>
          </p:nvPr>
        </p:nvSpPr>
        <p:spPr>
          <a:xfrm>
            <a:off x="4165600" y="6356356"/>
            <a:ext cx="3860800" cy="365125"/>
          </a:xfrm>
          <a:prstGeom prst="rect">
            <a:avLst/>
          </a:prstGeom>
        </p:spPr>
        <p:txBody>
          <a:bodyPr/>
          <a:lstStyle/>
          <a:p>
            <a:endParaRPr lang="en-ZA" dirty="0"/>
          </a:p>
        </p:txBody>
      </p:sp>
      <p:sp>
        <p:nvSpPr>
          <p:cNvPr id="14" name="Slide Number Placeholder 13"/>
          <p:cNvSpPr>
            <a:spLocks noGrp="1"/>
          </p:cNvSpPr>
          <p:nvPr>
            <p:ph type="sldNum" sz="quarter" idx="12"/>
          </p:nvPr>
        </p:nvSpPr>
        <p:spPr>
          <a:xfrm>
            <a:off x="8737600" y="6356356"/>
            <a:ext cx="2844800" cy="365125"/>
          </a:xfrm>
          <a:prstGeom prst="rect">
            <a:avLst/>
          </a:prstGeom>
        </p:spPr>
        <p:txBody>
          <a:bodyPr/>
          <a:lstStyle/>
          <a:p>
            <a:fld id="{6580E047-AC8E-434C-9B9D-A9E24C6CAA86}" type="slidenum">
              <a:rPr lang="en-ZA" smtClean="0"/>
              <a:pPr/>
              <a:t>‹#›</a:t>
            </a:fld>
            <a:endParaRPr lang="en-ZA" dirty="0"/>
          </a:p>
        </p:txBody>
      </p:sp>
    </p:spTree>
    <p:extLst>
      <p:ext uri="{BB962C8B-B14F-4D97-AF65-F5344CB8AC3E}">
        <p14:creationId xmlns:p14="http://schemas.microsoft.com/office/powerpoint/2010/main" val="3930096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NSDF 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475200"/>
          </a:xfrm>
          <a:prstGeom prst="rect">
            <a:avLst/>
          </a:prstGeom>
        </p:spPr>
        <p:txBody>
          <a:bodyPr/>
          <a:lstStyle>
            <a:lvl1pPr>
              <a:defRPr/>
            </a:lvl1pPr>
          </a:lstStyle>
          <a:p>
            <a:r>
              <a:rPr lang="en-US" dirty="0"/>
              <a:t>Click to edit Master title style</a:t>
            </a:r>
            <a:endParaRPr lang="en-ZA" dirty="0"/>
          </a:p>
        </p:txBody>
      </p:sp>
      <p:sp>
        <p:nvSpPr>
          <p:cNvPr id="3" name="Text Placeholder 2"/>
          <p:cNvSpPr>
            <a:spLocks noGrp="1"/>
          </p:cNvSpPr>
          <p:nvPr>
            <p:ph type="body" idx="1"/>
          </p:nvPr>
        </p:nvSpPr>
        <p:spPr>
          <a:xfrm>
            <a:off x="609600" y="936828"/>
            <a:ext cx="5386917" cy="406552"/>
          </a:xfrm>
        </p:spPr>
        <p:txBody>
          <a:bodyPr anchor="b">
            <a:normAutofit/>
          </a:bodyPr>
          <a:lstStyle>
            <a:lvl1pPr marL="0" indent="0">
              <a:buNone/>
              <a:defRPr sz="1512" b="1"/>
            </a:lvl1pPr>
            <a:lvl2pPr marL="493776" indent="0">
              <a:buNone/>
              <a:defRPr sz="2160" b="1"/>
            </a:lvl2pPr>
            <a:lvl3pPr marL="987552" indent="0">
              <a:buNone/>
              <a:defRPr sz="1944" b="1"/>
            </a:lvl3pPr>
            <a:lvl4pPr marL="1481328" indent="0">
              <a:buNone/>
              <a:defRPr sz="1728" b="1"/>
            </a:lvl4pPr>
            <a:lvl5pPr marL="1975104" indent="0">
              <a:buNone/>
              <a:defRPr sz="1728" b="1"/>
            </a:lvl5pPr>
            <a:lvl6pPr marL="2468880" indent="0">
              <a:buNone/>
              <a:defRPr sz="1728" b="1"/>
            </a:lvl6pPr>
            <a:lvl7pPr marL="2962656" indent="0">
              <a:buNone/>
              <a:defRPr sz="1728" b="1"/>
            </a:lvl7pPr>
            <a:lvl8pPr marL="3456432" indent="0">
              <a:buNone/>
              <a:defRPr sz="1728" b="1"/>
            </a:lvl8pPr>
            <a:lvl9pPr marL="3950208" indent="0">
              <a:buNone/>
              <a:defRPr sz="1728" b="1"/>
            </a:lvl9pPr>
          </a:lstStyle>
          <a:p>
            <a:pPr lvl="0"/>
            <a:r>
              <a:rPr lang="en-US" dirty="0"/>
              <a:t>Click to edit Master text styles</a:t>
            </a:r>
          </a:p>
        </p:txBody>
      </p:sp>
      <p:sp>
        <p:nvSpPr>
          <p:cNvPr id="4" name="Content Placeholder 3"/>
          <p:cNvSpPr>
            <a:spLocks noGrp="1"/>
          </p:cNvSpPr>
          <p:nvPr>
            <p:ph sz="half" idx="2"/>
          </p:nvPr>
        </p:nvSpPr>
        <p:spPr>
          <a:xfrm>
            <a:off x="609600" y="1444979"/>
            <a:ext cx="5386917" cy="4681186"/>
          </a:xfrm>
        </p:spPr>
        <p:txBody>
          <a:bodyPr>
            <a:normAutofit/>
          </a:bodyPr>
          <a:lstStyle>
            <a:lvl1pPr>
              <a:defRPr sz="1296"/>
            </a:lvl1pPr>
            <a:lvl2pPr>
              <a:defRPr sz="1188"/>
            </a:lvl2pPr>
            <a:lvl3pPr>
              <a:defRPr sz="1188"/>
            </a:lvl3pPr>
            <a:lvl4pPr>
              <a:defRPr sz="1188"/>
            </a:lvl4pPr>
            <a:lvl5pPr>
              <a:defRPr sz="1188"/>
            </a:lvl5pPr>
            <a:lvl6pPr>
              <a:defRPr sz="1728"/>
            </a:lvl6pPr>
            <a:lvl7pPr>
              <a:defRPr sz="1728"/>
            </a:lvl7pPr>
            <a:lvl8pPr>
              <a:defRPr sz="1728"/>
            </a:lvl8pPr>
            <a:lvl9pPr>
              <a:defRPr sz="172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Text Placeholder 4"/>
          <p:cNvSpPr>
            <a:spLocks noGrp="1"/>
          </p:cNvSpPr>
          <p:nvPr>
            <p:ph type="body" sz="quarter" idx="3"/>
          </p:nvPr>
        </p:nvSpPr>
        <p:spPr>
          <a:xfrm>
            <a:off x="6193378" y="936828"/>
            <a:ext cx="5389033" cy="406552"/>
          </a:xfrm>
        </p:spPr>
        <p:txBody>
          <a:bodyPr anchor="b">
            <a:normAutofit/>
          </a:bodyPr>
          <a:lstStyle>
            <a:lvl1pPr marL="0" indent="0">
              <a:buNone/>
              <a:defRPr sz="1512" b="1"/>
            </a:lvl1pPr>
            <a:lvl2pPr marL="493776" indent="0">
              <a:buNone/>
              <a:defRPr sz="2160" b="1"/>
            </a:lvl2pPr>
            <a:lvl3pPr marL="987552" indent="0">
              <a:buNone/>
              <a:defRPr sz="1944" b="1"/>
            </a:lvl3pPr>
            <a:lvl4pPr marL="1481328" indent="0">
              <a:buNone/>
              <a:defRPr sz="1728" b="1"/>
            </a:lvl4pPr>
            <a:lvl5pPr marL="1975104" indent="0">
              <a:buNone/>
              <a:defRPr sz="1728" b="1"/>
            </a:lvl5pPr>
            <a:lvl6pPr marL="2468880" indent="0">
              <a:buNone/>
              <a:defRPr sz="1728" b="1"/>
            </a:lvl6pPr>
            <a:lvl7pPr marL="2962656" indent="0">
              <a:buNone/>
              <a:defRPr sz="1728" b="1"/>
            </a:lvl7pPr>
            <a:lvl8pPr marL="3456432" indent="0">
              <a:buNone/>
              <a:defRPr sz="1728" b="1"/>
            </a:lvl8pPr>
            <a:lvl9pPr marL="3950208" indent="0">
              <a:buNone/>
              <a:defRPr sz="1728" b="1"/>
            </a:lvl9pPr>
          </a:lstStyle>
          <a:p>
            <a:pPr lvl="0"/>
            <a:r>
              <a:rPr lang="en-US"/>
              <a:t>Click to edit Master text styles</a:t>
            </a:r>
          </a:p>
        </p:txBody>
      </p:sp>
      <p:sp>
        <p:nvSpPr>
          <p:cNvPr id="6" name="Content Placeholder 5"/>
          <p:cNvSpPr>
            <a:spLocks noGrp="1"/>
          </p:cNvSpPr>
          <p:nvPr>
            <p:ph sz="quarter" idx="4"/>
          </p:nvPr>
        </p:nvSpPr>
        <p:spPr>
          <a:xfrm>
            <a:off x="6193378" y="1444979"/>
            <a:ext cx="5389033" cy="4681186"/>
          </a:xfrm>
        </p:spPr>
        <p:txBody>
          <a:bodyPr>
            <a:normAutofit/>
          </a:bodyPr>
          <a:lstStyle>
            <a:lvl1pPr>
              <a:defRPr sz="1296"/>
            </a:lvl1pPr>
            <a:lvl2pPr>
              <a:defRPr sz="1188"/>
            </a:lvl2pPr>
            <a:lvl3pPr>
              <a:defRPr sz="1134"/>
            </a:lvl3pPr>
            <a:lvl4pPr>
              <a:defRPr sz="1080"/>
            </a:lvl4pPr>
            <a:lvl5pPr>
              <a:defRPr sz="1080"/>
            </a:lvl5pPr>
            <a:lvl6pPr>
              <a:defRPr sz="1728"/>
            </a:lvl6pPr>
            <a:lvl7pPr>
              <a:defRPr sz="1728"/>
            </a:lvl7pPr>
            <a:lvl8pPr>
              <a:defRPr sz="1728"/>
            </a:lvl8pPr>
            <a:lvl9pPr>
              <a:defRPr sz="172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7" name="Date Placeholder 6"/>
          <p:cNvSpPr>
            <a:spLocks noGrp="1"/>
          </p:cNvSpPr>
          <p:nvPr>
            <p:ph type="dt" sz="half" idx="10"/>
          </p:nvPr>
        </p:nvSpPr>
        <p:spPr>
          <a:xfrm>
            <a:off x="609600" y="6356356"/>
            <a:ext cx="2844800" cy="365125"/>
          </a:xfrm>
          <a:prstGeom prst="rect">
            <a:avLst/>
          </a:prstGeom>
        </p:spPr>
        <p:txBody>
          <a:bodyPr/>
          <a:lstStyle/>
          <a:p>
            <a:endParaRPr lang="en-ZA" dirty="0"/>
          </a:p>
        </p:txBody>
      </p:sp>
      <p:sp>
        <p:nvSpPr>
          <p:cNvPr id="8" name="Footer Placeholder 7"/>
          <p:cNvSpPr>
            <a:spLocks noGrp="1"/>
          </p:cNvSpPr>
          <p:nvPr>
            <p:ph type="ftr" sz="quarter" idx="11"/>
          </p:nvPr>
        </p:nvSpPr>
        <p:spPr>
          <a:xfrm>
            <a:off x="4165600" y="6356356"/>
            <a:ext cx="3860800" cy="365125"/>
          </a:xfrm>
          <a:prstGeom prst="rect">
            <a:avLst/>
          </a:prstGeom>
        </p:spPr>
        <p:txBody>
          <a:bodyPr/>
          <a:lstStyle/>
          <a:p>
            <a:endParaRPr lang="en-ZA" dirty="0"/>
          </a:p>
        </p:txBody>
      </p:sp>
      <p:sp>
        <p:nvSpPr>
          <p:cNvPr id="9" name="Slide Number Placeholder 8"/>
          <p:cNvSpPr>
            <a:spLocks noGrp="1"/>
          </p:cNvSpPr>
          <p:nvPr>
            <p:ph type="sldNum" sz="quarter" idx="12"/>
          </p:nvPr>
        </p:nvSpPr>
        <p:spPr>
          <a:xfrm>
            <a:off x="8737600" y="6356356"/>
            <a:ext cx="2844800" cy="365125"/>
          </a:xfrm>
          <a:prstGeom prst="rect">
            <a:avLst/>
          </a:prstGeom>
        </p:spPr>
        <p:txBody>
          <a:bodyPr/>
          <a:lstStyle/>
          <a:p>
            <a:fld id="{6580E047-AC8E-434C-9B9D-A9E24C6CAA86}" type="slidenum">
              <a:rPr lang="en-ZA" smtClean="0"/>
              <a:t>‹#›</a:t>
            </a:fld>
            <a:endParaRPr lang="en-ZA" dirty="0"/>
          </a:p>
        </p:txBody>
      </p:sp>
    </p:spTree>
    <p:extLst>
      <p:ext uri="{BB962C8B-B14F-4D97-AF65-F5344CB8AC3E}">
        <p14:creationId xmlns:p14="http://schemas.microsoft.com/office/powerpoint/2010/main" val="1718528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NSDF Comparison 2">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475200"/>
          </a:xfrm>
          <a:prstGeom prst="rect">
            <a:avLst/>
          </a:prstGeom>
        </p:spPr>
        <p:txBody>
          <a:bodyPr/>
          <a:lstStyle>
            <a:lvl1pPr>
              <a:defRPr/>
            </a:lvl1pPr>
          </a:lstStyle>
          <a:p>
            <a:r>
              <a:rPr lang="en-US" dirty="0"/>
              <a:t>Click to edit Master title style</a:t>
            </a:r>
            <a:endParaRPr lang="en-ZA" dirty="0"/>
          </a:p>
        </p:txBody>
      </p:sp>
      <p:sp>
        <p:nvSpPr>
          <p:cNvPr id="3" name="Text Placeholder 2"/>
          <p:cNvSpPr>
            <a:spLocks noGrp="1"/>
          </p:cNvSpPr>
          <p:nvPr>
            <p:ph type="body" idx="1"/>
          </p:nvPr>
        </p:nvSpPr>
        <p:spPr>
          <a:xfrm>
            <a:off x="609600" y="936828"/>
            <a:ext cx="3556000" cy="406552"/>
          </a:xfrm>
        </p:spPr>
        <p:txBody>
          <a:bodyPr anchor="b">
            <a:normAutofit/>
          </a:bodyPr>
          <a:lstStyle>
            <a:lvl1pPr marL="0" indent="0">
              <a:buNone/>
              <a:defRPr sz="1512" b="1"/>
            </a:lvl1pPr>
            <a:lvl2pPr marL="493776" indent="0">
              <a:buNone/>
              <a:defRPr sz="2160" b="1"/>
            </a:lvl2pPr>
            <a:lvl3pPr marL="987552" indent="0">
              <a:buNone/>
              <a:defRPr sz="1944" b="1"/>
            </a:lvl3pPr>
            <a:lvl4pPr marL="1481328" indent="0">
              <a:buNone/>
              <a:defRPr sz="1728" b="1"/>
            </a:lvl4pPr>
            <a:lvl5pPr marL="1975104" indent="0">
              <a:buNone/>
              <a:defRPr sz="1728" b="1"/>
            </a:lvl5pPr>
            <a:lvl6pPr marL="2468880" indent="0">
              <a:buNone/>
              <a:defRPr sz="1728" b="1"/>
            </a:lvl6pPr>
            <a:lvl7pPr marL="2962656" indent="0">
              <a:buNone/>
              <a:defRPr sz="1728" b="1"/>
            </a:lvl7pPr>
            <a:lvl8pPr marL="3456432" indent="0">
              <a:buNone/>
              <a:defRPr sz="1728" b="1"/>
            </a:lvl8pPr>
            <a:lvl9pPr marL="3950208" indent="0">
              <a:buNone/>
              <a:defRPr sz="1728" b="1"/>
            </a:lvl9pPr>
          </a:lstStyle>
          <a:p>
            <a:pPr lvl="0"/>
            <a:r>
              <a:rPr lang="en-US" dirty="0"/>
              <a:t>Click to edit Master text styles</a:t>
            </a:r>
          </a:p>
        </p:txBody>
      </p:sp>
      <p:sp>
        <p:nvSpPr>
          <p:cNvPr id="4" name="Content Placeholder 3"/>
          <p:cNvSpPr>
            <a:spLocks noGrp="1"/>
          </p:cNvSpPr>
          <p:nvPr>
            <p:ph sz="half" idx="2"/>
          </p:nvPr>
        </p:nvSpPr>
        <p:spPr>
          <a:xfrm>
            <a:off x="609600" y="1444979"/>
            <a:ext cx="3556000" cy="4681186"/>
          </a:xfrm>
        </p:spPr>
        <p:txBody>
          <a:bodyPr>
            <a:normAutofit/>
          </a:bodyPr>
          <a:lstStyle>
            <a:lvl1pPr>
              <a:defRPr sz="1296"/>
            </a:lvl1pPr>
            <a:lvl2pPr>
              <a:defRPr sz="1188"/>
            </a:lvl2pPr>
            <a:lvl3pPr>
              <a:defRPr sz="1188"/>
            </a:lvl3pPr>
            <a:lvl4pPr>
              <a:defRPr sz="1188"/>
            </a:lvl4pPr>
            <a:lvl5pPr>
              <a:defRPr sz="1188"/>
            </a:lvl5pPr>
            <a:lvl6pPr>
              <a:defRPr sz="1728"/>
            </a:lvl6pPr>
            <a:lvl7pPr>
              <a:defRPr sz="1728"/>
            </a:lvl7pPr>
            <a:lvl8pPr>
              <a:defRPr sz="1728"/>
            </a:lvl8pPr>
            <a:lvl9pPr>
              <a:defRPr sz="172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Text Placeholder 4"/>
          <p:cNvSpPr>
            <a:spLocks noGrp="1"/>
          </p:cNvSpPr>
          <p:nvPr>
            <p:ph type="body" sz="quarter" idx="3"/>
          </p:nvPr>
        </p:nvSpPr>
        <p:spPr>
          <a:xfrm>
            <a:off x="4307842" y="936828"/>
            <a:ext cx="7274569" cy="406552"/>
          </a:xfrm>
        </p:spPr>
        <p:txBody>
          <a:bodyPr anchor="b">
            <a:normAutofit/>
          </a:bodyPr>
          <a:lstStyle>
            <a:lvl1pPr marL="0" indent="0">
              <a:buNone/>
              <a:defRPr sz="1512" b="1"/>
            </a:lvl1pPr>
            <a:lvl2pPr marL="493776" indent="0">
              <a:buNone/>
              <a:defRPr sz="2160" b="1"/>
            </a:lvl2pPr>
            <a:lvl3pPr marL="987552" indent="0">
              <a:buNone/>
              <a:defRPr sz="1944" b="1"/>
            </a:lvl3pPr>
            <a:lvl4pPr marL="1481328" indent="0">
              <a:buNone/>
              <a:defRPr sz="1728" b="1"/>
            </a:lvl4pPr>
            <a:lvl5pPr marL="1975104" indent="0">
              <a:buNone/>
              <a:defRPr sz="1728" b="1"/>
            </a:lvl5pPr>
            <a:lvl6pPr marL="2468880" indent="0">
              <a:buNone/>
              <a:defRPr sz="1728" b="1"/>
            </a:lvl6pPr>
            <a:lvl7pPr marL="2962656" indent="0">
              <a:buNone/>
              <a:defRPr sz="1728" b="1"/>
            </a:lvl7pPr>
            <a:lvl8pPr marL="3456432" indent="0">
              <a:buNone/>
              <a:defRPr sz="1728" b="1"/>
            </a:lvl8pPr>
            <a:lvl9pPr marL="3950208" indent="0">
              <a:buNone/>
              <a:defRPr sz="1728" b="1"/>
            </a:lvl9pPr>
          </a:lstStyle>
          <a:p>
            <a:pPr lvl="0"/>
            <a:r>
              <a:rPr lang="en-US"/>
              <a:t>Click to edit Master text styles</a:t>
            </a:r>
          </a:p>
        </p:txBody>
      </p:sp>
      <p:sp>
        <p:nvSpPr>
          <p:cNvPr id="6" name="Content Placeholder 5"/>
          <p:cNvSpPr>
            <a:spLocks noGrp="1"/>
          </p:cNvSpPr>
          <p:nvPr>
            <p:ph sz="quarter" idx="4"/>
          </p:nvPr>
        </p:nvSpPr>
        <p:spPr>
          <a:xfrm>
            <a:off x="4307842" y="1444979"/>
            <a:ext cx="7274569" cy="4681186"/>
          </a:xfrm>
        </p:spPr>
        <p:txBody>
          <a:bodyPr>
            <a:normAutofit/>
          </a:bodyPr>
          <a:lstStyle>
            <a:lvl1pPr>
              <a:defRPr sz="1296"/>
            </a:lvl1pPr>
            <a:lvl2pPr>
              <a:defRPr sz="1188"/>
            </a:lvl2pPr>
            <a:lvl3pPr>
              <a:defRPr sz="1134"/>
            </a:lvl3pPr>
            <a:lvl4pPr>
              <a:defRPr sz="1080"/>
            </a:lvl4pPr>
            <a:lvl5pPr>
              <a:defRPr sz="1080"/>
            </a:lvl5pPr>
            <a:lvl6pPr>
              <a:defRPr sz="1728"/>
            </a:lvl6pPr>
            <a:lvl7pPr>
              <a:defRPr sz="1728"/>
            </a:lvl7pPr>
            <a:lvl8pPr>
              <a:defRPr sz="1728"/>
            </a:lvl8pPr>
            <a:lvl9pPr>
              <a:defRPr sz="172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7" name="Date Placeholder 6"/>
          <p:cNvSpPr>
            <a:spLocks noGrp="1"/>
          </p:cNvSpPr>
          <p:nvPr>
            <p:ph type="dt" sz="half" idx="10"/>
          </p:nvPr>
        </p:nvSpPr>
        <p:spPr>
          <a:xfrm>
            <a:off x="609600" y="6356356"/>
            <a:ext cx="2844800" cy="365125"/>
          </a:xfrm>
          <a:prstGeom prst="rect">
            <a:avLst/>
          </a:prstGeom>
        </p:spPr>
        <p:txBody>
          <a:bodyPr/>
          <a:lstStyle/>
          <a:p>
            <a:endParaRPr lang="en-ZA" dirty="0"/>
          </a:p>
        </p:txBody>
      </p:sp>
      <p:sp>
        <p:nvSpPr>
          <p:cNvPr id="8" name="Footer Placeholder 7"/>
          <p:cNvSpPr>
            <a:spLocks noGrp="1"/>
          </p:cNvSpPr>
          <p:nvPr>
            <p:ph type="ftr" sz="quarter" idx="11"/>
          </p:nvPr>
        </p:nvSpPr>
        <p:spPr>
          <a:xfrm>
            <a:off x="4165600" y="6356356"/>
            <a:ext cx="3860800" cy="365125"/>
          </a:xfrm>
          <a:prstGeom prst="rect">
            <a:avLst/>
          </a:prstGeom>
        </p:spPr>
        <p:txBody>
          <a:bodyPr/>
          <a:lstStyle/>
          <a:p>
            <a:endParaRPr lang="en-ZA" dirty="0"/>
          </a:p>
        </p:txBody>
      </p:sp>
      <p:sp>
        <p:nvSpPr>
          <p:cNvPr id="9" name="Slide Number Placeholder 8"/>
          <p:cNvSpPr>
            <a:spLocks noGrp="1"/>
          </p:cNvSpPr>
          <p:nvPr>
            <p:ph type="sldNum" sz="quarter" idx="12"/>
          </p:nvPr>
        </p:nvSpPr>
        <p:spPr>
          <a:xfrm>
            <a:off x="8737600" y="6356356"/>
            <a:ext cx="2844800" cy="365125"/>
          </a:xfrm>
          <a:prstGeom prst="rect">
            <a:avLst/>
          </a:prstGeom>
        </p:spPr>
        <p:txBody>
          <a:bodyPr/>
          <a:lstStyle/>
          <a:p>
            <a:fld id="{6580E047-AC8E-434C-9B9D-A9E24C6CAA86}" type="slidenum">
              <a:rPr lang="en-ZA" smtClean="0"/>
              <a:t>‹#›</a:t>
            </a:fld>
            <a:endParaRPr lang="en-ZA" dirty="0"/>
          </a:p>
        </p:txBody>
      </p:sp>
    </p:spTree>
    <p:extLst>
      <p:ext uri="{BB962C8B-B14F-4D97-AF65-F5344CB8AC3E}">
        <p14:creationId xmlns:p14="http://schemas.microsoft.com/office/powerpoint/2010/main" val="401844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NSDF Title Only">
    <p:spTree>
      <p:nvGrpSpPr>
        <p:cNvPr id="1" name=""/>
        <p:cNvGrpSpPr/>
        <p:nvPr/>
      </p:nvGrpSpPr>
      <p:grpSpPr>
        <a:xfrm>
          <a:off x="0" y="0"/>
          <a:ext cx="0" cy="0"/>
          <a:chOff x="0" y="0"/>
          <a:chExt cx="0" cy="0"/>
        </a:xfrm>
      </p:grpSpPr>
      <p:sp>
        <p:nvSpPr>
          <p:cNvPr id="2" name="Title 1"/>
          <p:cNvSpPr>
            <a:spLocks noGrp="1"/>
          </p:cNvSpPr>
          <p:nvPr>
            <p:ph type="title"/>
          </p:nvPr>
        </p:nvSpPr>
        <p:spPr>
          <a:xfrm>
            <a:off x="1" y="274638"/>
            <a:ext cx="12207939" cy="981012"/>
          </a:xfrm>
          <a:prstGeom prst="rect">
            <a:avLst/>
          </a:prstGeom>
        </p:spPr>
        <p:txBody>
          <a:bodyPr/>
          <a:lstStyle/>
          <a:p>
            <a:r>
              <a:rPr lang="en-US"/>
              <a:t>Click to edit Master title style</a:t>
            </a:r>
            <a:endParaRPr lang="en-ZA"/>
          </a:p>
        </p:txBody>
      </p:sp>
      <p:sp>
        <p:nvSpPr>
          <p:cNvPr id="3" name="Date Placeholder 2"/>
          <p:cNvSpPr>
            <a:spLocks noGrp="1"/>
          </p:cNvSpPr>
          <p:nvPr>
            <p:ph type="dt" sz="half" idx="10"/>
          </p:nvPr>
        </p:nvSpPr>
        <p:spPr>
          <a:xfrm>
            <a:off x="609600" y="6356356"/>
            <a:ext cx="2844800" cy="365125"/>
          </a:xfrm>
          <a:prstGeom prst="rect">
            <a:avLst/>
          </a:prstGeom>
        </p:spPr>
        <p:txBody>
          <a:bodyPr/>
          <a:lstStyle/>
          <a:p>
            <a:endParaRPr lang="en-ZA" dirty="0"/>
          </a:p>
        </p:txBody>
      </p:sp>
      <p:sp>
        <p:nvSpPr>
          <p:cNvPr id="4" name="Footer Placeholder 3"/>
          <p:cNvSpPr>
            <a:spLocks noGrp="1"/>
          </p:cNvSpPr>
          <p:nvPr>
            <p:ph type="ftr" sz="quarter" idx="11"/>
          </p:nvPr>
        </p:nvSpPr>
        <p:spPr>
          <a:xfrm>
            <a:off x="4165600" y="6356356"/>
            <a:ext cx="3860800" cy="365125"/>
          </a:xfrm>
          <a:prstGeom prst="rect">
            <a:avLst/>
          </a:prstGeom>
        </p:spPr>
        <p:txBody>
          <a:bodyPr/>
          <a:lstStyle/>
          <a:p>
            <a:endParaRPr lang="en-ZA" dirty="0"/>
          </a:p>
        </p:txBody>
      </p:sp>
    </p:spTree>
    <p:extLst>
      <p:ext uri="{BB962C8B-B14F-4D97-AF65-F5344CB8AC3E}">
        <p14:creationId xmlns:p14="http://schemas.microsoft.com/office/powerpoint/2010/main" val="2968871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NSDF Title Only_ No footer">
    <p:spTree>
      <p:nvGrpSpPr>
        <p:cNvPr id="1" name=""/>
        <p:cNvGrpSpPr/>
        <p:nvPr/>
      </p:nvGrpSpPr>
      <p:grpSpPr>
        <a:xfrm>
          <a:off x="0" y="0"/>
          <a:ext cx="0" cy="0"/>
          <a:chOff x="0" y="0"/>
          <a:chExt cx="0" cy="0"/>
        </a:xfrm>
      </p:grpSpPr>
      <p:sp>
        <p:nvSpPr>
          <p:cNvPr id="2" name="Title 1"/>
          <p:cNvSpPr>
            <a:spLocks noGrp="1"/>
          </p:cNvSpPr>
          <p:nvPr>
            <p:ph type="title"/>
          </p:nvPr>
        </p:nvSpPr>
        <p:spPr>
          <a:xfrm>
            <a:off x="1" y="274638"/>
            <a:ext cx="12207939" cy="981012"/>
          </a:xfrm>
          <a:prstGeom prst="rect">
            <a:avLst/>
          </a:prstGeom>
        </p:spPr>
        <p:txBody>
          <a:bodyPr/>
          <a:lstStyle/>
          <a:p>
            <a:r>
              <a:rPr lang="en-US"/>
              <a:t>Click to edit Master title style</a:t>
            </a:r>
            <a:endParaRPr lang="en-ZA"/>
          </a:p>
        </p:txBody>
      </p:sp>
      <p:sp>
        <p:nvSpPr>
          <p:cNvPr id="3" name="Date Placeholder 2"/>
          <p:cNvSpPr>
            <a:spLocks noGrp="1"/>
          </p:cNvSpPr>
          <p:nvPr>
            <p:ph type="dt" sz="half" idx="10"/>
          </p:nvPr>
        </p:nvSpPr>
        <p:spPr>
          <a:xfrm>
            <a:off x="609600" y="6356356"/>
            <a:ext cx="2844800" cy="365125"/>
          </a:xfrm>
          <a:prstGeom prst="rect">
            <a:avLst/>
          </a:prstGeom>
        </p:spPr>
        <p:txBody>
          <a:bodyPr/>
          <a:lstStyle/>
          <a:p>
            <a:endParaRPr lang="en-ZA" dirty="0"/>
          </a:p>
        </p:txBody>
      </p:sp>
      <p:sp>
        <p:nvSpPr>
          <p:cNvPr id="4" name="Footer Placeholder 3"/>
          <p:cNvSpPr>
            <a:spLocks noGrp="1"/>
          </p:cNvSpPr>
          <p:nvPr>
            <p:ph type="ftr" sz="quarter" idx="11"/>
          </p:nvPr>
        </p:nvSpPr>
        <p:spPr>
          <a:xfrm>
            <a:off x="4165600" y="6356356"/>
            <a:ext cx="3860800" cy="365125"/>
          </a:xfrm>
          <a:prstGeom prst="rect">
            <a:avLst/>
          </a:prstGeom>
        </p:spPr>
        <p:txBody>
          <a:bodyPr/>
          <a:lstStyle/>
          <a:p>
            <a:endParaRPr lang="en-ZA" dirty="0"/>
          </a:p>
        </p:txBody>
      </p:sp>
      <p:sp>
        <p:nvSpPr>
          <p:cNvPr id="6" name="Rectangle 5"/>
          <p:cNvSpPr/>
          <p:nvPr userDrawn="1"/>
        </p:nvSpPr>
        <p:spPr>
          <a:xfrm>
            <a:off x="0" y="6112937"/>
            <a:ext cx="10573925" cy="74506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2494" dirty="0"/>
          </a:p>
        </p:txBody>
      </p:sp>
    </p:spTree>
    <p:extLst>
      <p:ext uri="{BB962C8B-B14F-4D97-AF65-F5344CB8AC3E}">
        <p14:creationId xmlns:p14="http://schemas.microsoft.com/office/powerpoint/2010/main" val="871917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1">
            <a:extLst>
              <a:ext uri="{FF2B5EF4-FFF2-40B4-BE49-F238E27FC236}">
                <a16:creationId xmlns:a16="http://schemas.microsoft.com/office/drawing/2014/main" id="{8CA45FC0-7828-4621-9632-CF0A641BB43D}"/>
              </a:ext>
            </a:extLst>
          </p:cNvPr>
          <p:cNvPicPr>
            <a:picLocks noChangeAspect="1"/>
          </p:cNvPicPr>
          <p:nvPr userDrawn="1"/>
        </p:nvPicPr>
        <p:blipFill>
          <a:blip r:embed="rId18" cstate="hqprint">
            <a:extLst>
              <a:ext uri="{28A0092B-C50C-407E-A947-70E740481C1C}">
                <a14:useLocalDpi xmlns:a14="http://schemas.microsoft.com/office/drawing/2010/main" val="0"/>
              </a:ext>
            </a:extLst>
          </a:blip>
          <a:srcRect t="24004" b="31992"/>
          <a:stretch>
            <a:fillRect/>
          </a:stretch>
        </p:blipFill>
        <p:spPr bwMode="auto">
          <a:xfrm>
            <a:off x="28575" y="6094235"/>
            <a:ext cx="2419350" cy="752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A4C612FE-6D1D-1042-87E4-08CBFCE46325}"/>
              </a:ext>
            </a:extLst>
          </p:cNvPr>
          <p:cNvSpPr/>
          <p:nvPr userDrawn="1"/>
        </p:nvSpPr>
        <p:spPr>
          <a:xfrm>
            <a:off x="1" y="1255650"/>
            <a:ext cx="12207939" cy="28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3" name="Text Placeholder 2"/>
          <p:cNvSpPr>
            <a:spLocks noGrp="1"/>
          </p:cNvSpPr>
          <p:nvPr>
            <p:ph type="body" idx="1"/>
          </p:nvPr>
        </p:nvSpPr>
        <p:spPr>
          <a:xfrm>
            <a:off x="609600" y="1493205"/>
            <a:ext cx="10972800" cy="463295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pic>
        <p:nvPicPr>
          <p:cNvPr id="9" name="Picture 6" descr="DRDLR Powerpoint Presentation.jpg">
            <a:extLst>
              <a:ext uri="{FF2B5EF4-FFF2-40B4-BE49-F238E27FC236}">
                <a16:creationId xmlns:a16="http://schemas.microsoft.com/office/drawing/2014/main" id="{104DF176-F811-4130-9FD0-DBCE6C63C0A5}"/>
              </a:ext>
            </a:extLst>
          </p:cNvPr>
          <p:cNvPicPr>
            <a:picLocks noChangeAspect="1"/>
          </p:cNvPicPr>
          <p:nvPr userDrawn="1"/>
        </p:nvPicPr>
        <p:blipFill rotWithShape="1">
          <a:blip r:embed="rId19">
            <a:extLst>
              <a:ext uri="{28A0092B-C50C-407E-A947-70E740481C1C}">
                <a14:useLocalDpi xmlns:a14="http://schemas.microsoft.com/office/drawing/2010/main" val="0"/>
              </a:ext>
            </a:extLst>
          </a:blip>
          <a:srcRect t="84084" b="11834"/>
          <a:stretch/>
        </p:blipFill>
        <p:spPr bwMode="auto">
          <a:xfrm>
            <a:off x="0" y="5766195"/>
            <a:ext cx="12192000" cy="3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a:extLst>
              <a:ext uri="{FF2B5EF4-FFF2-40B4-BE49-F238E27FC236}">
                <a16:creationId xmlns:a16="http://schemas.microsoft.com/office/drawing/2014/main" id="{C088BA2E-B0C0-45FF-909D-A504A7A0C233}"/>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11074400" y="6116639"/>
            <a:ext cx="780574"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51409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7" r:id="rId16"/>
  </p:sldLayoutIdLst>
  <p:hf hdr="0" dt="0"/>
  <p:txStyles>
    <p:titleStyle>
      <a:lvl1pPr algn="ctr" defTabSz="493776" rtl="0" eaLnBrk="1" latinLnBrk="0" hangingPunct="1">
        <a:spcBef>
          <a:spcPct val="0"/>
        </a:spcBef>
        <a:buNone/>
        <a:defRPr lang="en-ZA" sz="3600" b="1" kern="1200" dirty="0">
          <a:solidFill>
            <a:schemeClr val="lt1"/>
          </a:solidFill>
          <a:latin typeface="+mn-lt"/>
          <a:ea typeface="+mn-ea"/>
          <a:cs typeface="+mn-cs"/>
        </a:defRPr>
      </a:lvl1pPr>
    </p:titleStyle>
    <p:bodyStyle>
      <a:lvl1pPr marL="0" indent="0" algn="l" defTabSz="493776" rtl="0" eaLnBrk="1" latinLnBrk="0" hangingPunct="1">
        <a:lnSpc>
          <a:spcPct val="110000"/>
        </a:lnSpc>
        <a:spcBef>
          <a:spcPct val="20000"/>
        </a:spcBef>
        <a:buFont typeface="Arial"/>
        <a:buNone/>
        <a:defRPr sz="2160" kern="1200">
          <a:solidFill>
            <a:schemeClr val="tx1"/>
          </a:solidFill>
          <a:latin typeface="+mn-lt"/>
          <a:ea typeface="+mn-ea"/>
          <a:cs typeface="+mn-cs"/>
        </a:defRPr>
      </a:lvl1pPr>
      <a:lvl2pPr marL="489888" indent="-308610" algn="l" defTabSz="493776" rtl="0" eaLnBrk="1" latinLnBrk="0" hangingPunct="1">
        <a:lnSpc>
          <a:spcPct val="110000"/>
        </a:lnSpc>
        <a:spcBef>
          <a:spcPct val="20000"/>
        </a:spcBef>
        <a:buClr>
          <a:srgbClr val="E9A934"/>
        </a:buClr>
        <a:buFont typeface="Arial"/>
        <a:buChar char="•"/>
        <a:defRPr sz="1944" kern="1200">
          <a:solidFill>
            <a:schemeClr val="tx1"/>
          </a:solidFill>
          <a:latin typeface="+mn-lt"/>
          <a:ea typeface="+mn-ea"/>
          <a:cs typeface="+mn-cs"/>
        </a:defRPr>
      </a:lvl2pPr>
      <a:lvl3pPr marL="730944" indent="-246888" algn="l" defTabSz="493776" rtl="0" eaLnBrk="1" latinLnBrk="0" hangingPunct="1">
        <a:lnSpc>
          <a:spcPct val="110000"/>
        </a:lnSpc>
        <a:spcBef>
          <a:spcPct val="20000"/>
        </a:spcBef>
        <a:buClr>
          <a:srgbClr val="E9A934"/>
        </a:buClr>
        <a:buSzPct val="100000"/>
        <a:buFont typeface="Lucida Grande"/>
        <a:buChar char="-"/>
        <a:defRPr sz="1944" kern="1200">
          <a:solidFill>
            <a:schemeClr val="tx1"/>
          </a:solidFill>
          <a:latin typeface="+mn-lt"/>
          <a:ea typeface="+mn-ea"/>
          <a:cs typeface="+mn-cs"/>
        </a:defRPr>
      </a:lvl3pPr>
      <a:lvl4pPr marL="991440" indent="-246888" algn="l" defTabSz="493776" rtl="0" eaLnBrk="1" latinLnBrk="0" hangingPunct="1">
        <a:lnSpc>
          <a:spcPct val="110000"/>
        </a:lnSpc>
        <a:spcBef>
          <a:spcPct val="20000"/>
        </a:spcBef>
        <a:buClr>
          <a:srgbClr val="E9A934"/>
        </a:buClr>
        <a:buFont typeface="Arial"/>
        <a:buChar char="–"/>
        <a:defRPr sz="1944" kern="1200">
          <a:solidFill>
            <a:schemeClr val="tx1"/>
          </a:solidFill>
          <a:latin typeface="+mn-lt"/>
          <a:ea typeface="+mn-ea"/>
          <a:cs typeface="+mn-cs"/>
        </a:defRPr>
      </a:lvl4pPr>
      <a:lvl5pPr marL="1251936" indent="-246888" algn="l" defTabSz="493776" rtl="0" eaLnBrk="1" latinLnBrk="0" hangingPunct="1">
        <a:lnSpc>
          <a:spcPct val="110000"/>
        </a:lnSpc>
        <a:spcBef>
          <a:spcPct val="20000"/>
        </a:spcBef>
        <a:buClr>
          <a:srgbClr val="E9A934"/>
        </a:buClr>
        <a:buFont typeface="Arial"/>
        <a:buChar char="»"/>
        <a:defRPr sz="1944" kern="1200">
          <a:solidFill>
            <a:schemeClr val="tx1"/>
          </a:solidFill>
          <a:latin typeface="+mn-lt"/>
          <a:ea typeface="+mn-ea"/>
          <a:cs typeface="+mn-cs"/>
        </a:defRPr>
      </a:lvl5pPr>
      <a:lvl6pPr marL="2715768" indent="-246888" algn="l" defTabSz="493776" rtl="0" eaLnBrk="1" latinLnBrk="0" hangingPunct="1">
        <a:spcBef>
          <a:spcPct val="20000"/>
        </a:spcBef>
        <a:buFont typeface="Arial"/>
        <a:buChar char="•"/>
        <a:defRPr sz="2160" kern="1200">
          <a:solidFill>
            <a:schemeClr val="tx1"/>
          </a:solidFill>
          <a:latin typeface="+mn-lt"/>
          <a:ea typeface="+mn-ea"/>
          <a:cs typeface="+mn-cs"/>
        </a:defRPr>
      </a:lvl6pPr>
      <a:lvl7pPr marL="3209544" indent="-246888" algn="l" defTabSz="493776" rtl="0" eaLnBrk="1" latinLnBrk="0" hangingPunct="1">
        <a:spcBef>
          <a:spcPct val="20000"/>
        </a:spcBef>
        <a:buFont typeface="Arial"/>
        <a:buChar char="•"/>
        <a:defRPr sz="2160" kern="1200">
          <a:solidFill>
            <a:schemeClr val="tx1"/>
          </a:solidFill>
          <a:latin typeface="+mn-lt"/>
          <a:ea typeface="+mn-ea"/>
          <a:cs typeface="+mn-cs"/>
        </a:defRPr>
      </a:lvl7pPr>
      <a:lvl8pPr marL="3703320" indent="-246888" algn="l" defTabSz="493776" rtl="0" eaLnBrk="1" latinLnBrk="0" hangingPunct="1">
        <a:spcBef>
          <a:spcPct val="20000"/>
        </a:spcBef>
        <a:buFont typeface="Arial"/>
        <a:buChar char="•"/>
        <a:defRPr sz="2160" kern="1200">
          <a:solidFill>
            <a:schemeClr val="tx1"/>
          </a:solidFill>
          <a:latin typeface="+mn-lt"/>
          <a:ea typeface="+mn-ea"/>
          <a:cs typeface="+mn-cs"/>
        </a:defRPr>
      </a:lvl8pPr>
      <a:lvl9pPr marL="4197096" indent="-246888" algn="l" defTabSz="493776" rtl="0" eaLnBrk="1" latinLnBrk="0" hangingPunct="1">
        <a:spcBef>
          <a:spcPct val="20000"/>
        </a:spcBef>
        <a:buFont typeface="Arial"/>
        <a:buChar char="•"/>
        <a:defRPr sz="2160" kern="1200">
          <a:solidFill>
            <a:schemeClr val="tx1"/>
          </a:solidFill>
          <a:latin typeface="+mn-lt"/>
          <a:ea typeface="+mn-ea"/>
          <a:cs typeface="+mn-cs"/>
        </a:defRPr>
      </a:lvl9pPr>
    </p:bodyStyle>
    <p:otherStyle>
      <a:defPPr>
        <a:defRPr lang="en-US"/>
      </a:defPPr>
      <a:lvl1pPr marL="0" algn="l" defTabSz="493776" rtl="0" eaLnBrk="1" latinLnBrk="0" hangingPunct="1">
        <a:defRPr sz="1944" kern="1200">
          <a:solidFill>
            <a:schemeClr val="tx1"/>
          </a:solidFill>
          <a:latin typeface="+mn-lt"/>
          <a:ea typeface="+mn-ea"/>
          <a:cs typeface="+mn-cs"/>
        </a:defRPr>
      </a:lvl1pPr>
      <a:lvl2pPr marL="493776" algn="l" defTabSz="493776" rtl="0" eaLnBrk="1" latinLnBrk="0" hangingPunct="1">
        <a:defRPr sz="1944" kern="1200">
          <a:solidFill>
            <a:schemeClr val="tx1"/>
          </a:solidFill>
          <a:latin typeface="+mn-lt"/>
          <a:ea typeface="+mn-ea"/>
          <a:cs typeface="+mn-cs"/>
        </a:defRPr>
      </a:lvl2pPr>
      <a:lvl3pPr marL="987552" algn="l" defTabSz="493776" rtl="0" eaLnBrk="1" latinLnBrk="0" hangingPunct="1">
        <a:defRPr sz="1944" kern="1200">
          <a:solidFill>
            <a:schemeClr val="tx1"/>
          </a:solidFill>
          <a:latin typeface="+mn-lt"/>
          <a:ea typeface="+mn-ea"/>
          <a:cs typeface="+mn-cs"/>
        </a:defRPr>
      </a:lvl3pPr>
      <a:lvl4pPr marL="1481328" algn="l" defTabSz="493776" rtl="0" eaLnBrk="1" latinLnBrk="0" hangingPunct="1">
        <a:defRPr sz="1944" kern="1200">
          <a:solidFill>
            <a:schemeClr val="tx1"/>
          </a:solidFill>
          <a:latin typeface="+mn-lt"/>
          <a:ea typeface="+mn-ea"/>
          <a:cs typeface="+mn-cs"/>
        </a:defRPr>
      </a:lvl4pPr>
      <a:lvl5pPr marL="1975104" algn="l" defTabSz="493776" rtl="0" eaLnBrk="1" latinLnBrk="0" hangingPunct="1">
        <a:defRPr sz="1944" kern="1200">
          <a:solidFill>
            <a:schemeClr val="tx1"/>
          </a:solidFill>
          <a:latin typeface="+mn-lt"/>
          <a:ea typeface="+mn-ea"/>
          <a:cs typeface="+mn-cs"/>
        </a:defRPr>
      </a:lvl5pPr>
      <a:lvl6pPr marL="2468880" algn="l" defTabSz="493776" rtl="0" eaLnBrk="1" latinLnBrk="0" hangingPunct="1">
        <a:defRPr sz="1944" kern="1200">
          <a:solidFill>
            <a:schemeClr val="tx1"/>
          </a:solidFill>
          <a:latin typeface="+mn-lt"/>
          <a:ea typeface="+mn-ea"/>
          <a:cs typeface="+mn-cs"/>
        </a:defRPr>
      </a:lvl6pPr>
      <a:lvl7pPr marL="2962656" algn="l" defTabSz="493776" rtl="0" eaLnBrk="1" latinLnBrk="0" hangingPunct="1">
        <a:defRPr sz="1944" kern="1200">
          <a:solidFill>
            <a:schemeClr val="tx1"/>
          </a:solidFill>
          <a:latin typeface="+mn-lt"/>
          <a:ea typeface="+mn-ea"/>
          <a:cs typeface="+mn-cs"/>
        </a:defRPr>
      </a:lvl7pPr>
      <a:lvl8pPr marL="3456432" algn="l" defTabSz="493776" rtl="0" eaLnBrk="1" latinLnBrk="0" hangingPunct="1">
        <a:defRPr sz="1944" kern="1200">
          <a:solidFill>
            <a:schemeClr val="tx1"/>
          </a:solidFill>
          <a:latin typeface="+mn-lt"/>
          <a:ea typeface="+mn-ea"/>
          <a:cs typeface="+mn-cs"/>
        </a:defRPr>
      </a:lvl8pPr>
      <a:lvl9pPr marL="3950208" algn="l" defTabSz="493776" rtl="0" eaLnBrk="1" latinLnBrk="0" hangingPunct="1">
        <a:defRPr sz="194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fif"/><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nsert Picture Here 2018 Darker.png">
            <a:extLst>
              <a:ext uri="{FF2B5EF4-FFF2-40B4-BE49-F238E27FC236}">
                <a16:creationId xmlns:a16="http://schemas.microsoft.com/office/drawing/2014/main" id="{8B08EAC9-A6D4-4209-B5A7-07EA97354BA8}"/>
              </a:ext>
            </a:extLst>
          </p:cNvPr>
          <p:cNvPicPr>
            <a:picLocks noChangeAspect="1"/>
          </p:cNvPicPr>
          <p:nvPr/>
        </p:nvPicPr>
        <p:blipFill rotWithShape="1">
          <a:blip r:embed="rId2">
            <a:extLst>
              <a:ext uri="{28A0092B-C50C-407E-A947-70E740481C1C}">
                <a14:useLocalDpi xmlns:a14="http://schemas.microsoft.com/office/drawing/2010/main" val="0"/>
              </a:ext>
            </a:extLst>
          </a:blip>
          <a:srcRect b="13164"/>
          <a:stretch/>
        </p:blipFill>
        <p:spPr>
          <a:xfrm>
            <a:off x="2302601" y="0"/>
            <a:ext cx="9915524" cy="5762064"/>
          </a:xfrm>
          <a:prstGeom prst="rect">
            <a:avLst/>
          </a:prstGeom>
        </p:spPr>
      </p:pic>
      <p:sp>
        <p:nvSpPr>
          <p:cNvPr id="14" name="Rectangle 13">
            <a:extLst>
              <a:ext uri="{FF2B5EF4-FFF2-40B4-BE49-F238E27FC236}">
                <a16:creationId xmlns:a16="http://schemas.microsoft.com/office/drawing/2014/main" id="{875940B9-0338-4FFA-9747-10812F028FB7}"/>
              </a:ext>
            </a:extLst>
          </p:cNvPr>
          <p:cNvSpPr/>
          <p:nvPr/>
        </p:nvSpPr>
        <p:spPr>
          <a:xfrm>
            <a:off x="361228" y="1252798"/>
            <a:ext cx="6553922" cy="3579955"/>
          </a:xfrm>
          <a:prstGeom prst="rect">
            <a:avLst/>
          </a:prstGeom>
          <a:gradFill>
            <a:gsLst>
              <a:gs pos="0">
                <a:srgbClr val="038B30">
                  <a:alpha val="70000"/>
                </a:srgbClr>
              </a:gs>
              <a:gs pos="100000">
                <a:srgbClr val="FFC000">
                  <a:alpha val="70000"/>
                </a:srgbClr>
              </a:gs>
              <a:gs pos="50000">
                <a:srgbClr val="E9A932">
                  <a:alpha val="87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2</a:t>
            </a:r>
          </a:p>
          <a:p>
            <a:pPr algn="ctr"/>
            <a:endParaRPr lang="en-US" sz="1100" dirty="0"/>
          </a:p>
          <a:p>
            <a:pPr algn="ctr"/>
            <a:endParaRPr lang="en-US" sz="1100" dirty="0"/>
          </a:p>
          <a:p>
            <a:pPr algn="ctr"/>
            <a:endParaRPr lang="en-US" sz="1100" dirty="0"/>
          </a:p>
          <a:p>
            <a:pPr algn="ctr"/>
            <a:endParaRPr lang="en-US" sz="1100" dirty="0"/>
          </a:p>
          <a:p>
            <a:pPr algn="ctr"/>
            <a:endParaRPr lang="en-US" sz="1100" dirty="0"/>
          </a:p>
          <a:p>
            <a:pPr algn="ctr"/>
            <a:endParaRPr lang="en-US" sz="1100" dirty="0"/>
          </a:p>
          <a:p>
            <a:pPr algn="ctr"/>
            <a:endParaRPr lang="en-US" sz="1100" dirty="0"/>
          </a:p>
          <a:p>
            <a:pPr algn="ctr"/>
            <a:endParaRPr lang="en-US" sz="1100" dirty="0"/>
          </a:p>
          <a:p>
            <a:pPr algn="ctr"/>
            <a:endParaRPr lang="en-US" sz="1100" dirty="0"/>
          </a:p>
          <a:p>
            <a:pPr algn="ctr"/>
            <a:endParaRPr lang="en-US" sz="1100" dirty="0"/>
          </a:p>
          <a:p>
            <a:pPr algn="ctr"/>
            <a:endParaRPr lang="en-US" sz="1100" dirty="0"/>
          </a:p>
          <a:p>
            <a:pPr algn="ctr"/>
            <a:endParaRPr lang="en-US" sz="1100" dirty="0"/>
          </a:p>
          <a:p>
            <a:pPr algn="ctr"/>
            <a:endParaRPr lang="en-US" sz="1100" dirty="0"/>
          </a:p>
          <a:p>
            <a:pPr algn="ctr"/>
            <a:endParaRPr lang="en-US" sz="1100" dirty="0"/>
          </a:p>
          <a:p>
            <a:pPr algn="ctr"/>
            <a:endParaRPr lang="en-US" sz="1100" dirty="0"/>
          </a:p>
          <a:p>
            <a:pPr algn="ctr"/>
            <a:endParaRPr lang="en-US" sz="1100" dirty="0"/>
          </a:p>
          <a:p>
            <a:pPr algn="ctr"/>
            <a:endParaRPr lang="en-US" sz="1100" dirty="0"/>
          </a:p>
          <a:p>
            <a:pPr algn="ctr"/>
            <a:endParaRPr lang="en-US" sz="1100" dirty="0"/>
          </a:p>
          <a:p>
            <a:pPr algn="ctr"/>
            <a:endParaRPr lang="en-US" sz="1100" dirty="0"/>
          </a:p>
          <a:p>
            <a:pPr algn="ctr"/>
            <a:endParaRPr lang="en-US" sz="1100" dirty="0"/>
          </a:p>
          <a:p>
            <a:pPr algn="ctr"/>
            <a:endParaRPr lang="en-US" sz="1100" dirty="0"/>
          </a:p>
          <a:p>
            <a:pPr algn="ctr"/>
            <a:endParaRPr lang="en-US" sz="1100" dirty="0"/>
          </a:p>
          <a:p>
            <a:pPr algn="ctr"/>
            <a:endParaRPr lang="en-US" sz="1100" dirty="0"/>
          </a:p>
          <a:p>
            <a:pPr algn="ctr"/>
            <a:endParaRPr lang="en-US" sz="1100" dirty="0"/>
          </a:p>
          <a:p>
            <a:pPr algn="ctr"/>
            <a:endParaRPr lang="en-US" sz="1100" dirty="0"/>
          </a:p>
          <a:p>
            <a:pPr algn="ctr"/>
            <a:endParaRPr lang="en-US" sz="1100" dirty="0"/>
          </a:p>
          <a:p>
            <a:pPr algn="ctr"/>
            <a:endParaRPr lang="en-US" sz="1100" dirty="0"/>
          </a:p>
          <a:p>
            <a:pPr algn="ctr"/>
            <a:endParaRPr lang="en-US" sz="1100" dirty="0"/>
          </a:p>
          <a:p>
            <a:pPr algn="ctr"/>
            <a:endParaRPr lang="en-US" sz="1100" dirty="0"/>
          </a:p>
          <a:p>
            <a:pPr algn="ctr"/>
            <a:endParaRPr lang="en-US" sz="1100" dirty="0"/>
          </a:p>
          <a:p>
            <a:pPr algn="ctr"/>
            <a:endParaRPr lang="en-US" sz="1100" dirty="0"/>
          </a:p>
          <a:p>
            <a:pPr algn="ctr"/>
            <a:endParaRPr lang="en-US" sz="1100" dirty="0"/>
          </a:p>
          <a:p>
            <a:pPr algn="ctr"/>
            <a:endParaRPr lang="en-US" sz="1100" dirty="0"/>
          </a:p>
          <a:p>
            <a:pPr algn="ctr"/>
            <a:endParaRPr lang="en-US" sz="1100" dirty="0"/>
          </a:p>
          <a:p>
            <a:pPr algn="ctr"/>
            <a:endParaRPr lang="en-US" sz="1100" dirty="0"/>
          </a:p>
          <a:p>
            <a:pPr algn="ctr"/>
            <a:endParaRPr lang="en-US" sz="1100" dirty="0"/>
          </a:p>
          <a:p>
            <a:pPr algn="ctr"/>
            <a:endParaRPr lang="en-US" sz="1100" dirty="0"/>
          </a:p>
          <a:p>
            <a:pPr algn="ctr"/>
            <a:endParaRPr lang="en-US" sz="1100" dirty="0"/>
          </a:p>
          <a:p>
            <a:pPr algn="ctr"/>
            <a:endParaRPr lang="en-US" sz="1100" dirty="0"/>
          </a:p>
          <a:p>
            <a:pPr algn="ctr"/>
            <a:endParaRPr lang="en-US" sz="1100" dirty="0"/>
          </a:p>
          <a:p>
            <a:pPr algn="ctr"/>
            <a:endParaRPr lang="en-US" sz="1100" dirty="0"/>
          </a:p>
          <a:p>
            <a:pPr algn="ctr"/>
            <a:endParaRPr lang="en-US" sz="1100" dirty="0"/>
          </a:p>
          <a:p>
            <a:pPr algn="ctr"/>
            <a:endParaRPr lang="en-US" sz="1100" dirty="0"/>
          </a:p>
          <a:p>
            <a:pPr algn="ctr"/>
            <a:endParaRPr lang="en-US" sz="1100" dirty="0"/>
          </a:p>
          <a:p>
            <a:pPr algn="ctr"/>
            <a:endParaRPr lang="en-US" sz="1100" dirty="0"/>
          </a:p>
          <a:p>
            <a:pPr algn="ctr"/>
            <a:endParaRPr lang="en-US" sz="1100" dirty="0"/>
          </a:p>
          <a:p>
            <a:pPr algn="ctr"/>
            <a:endParaRPr lang="en-US" sz="1100" dirty="0"/>
          </a:p>
          <a:p>
            <a:pPr algn="ctr"/>
            <a:endParaRPr lang="en-US" sz="1100" dirty="0"/>
          </a:p>
          <a:p>
            <a:pPr algn="ctr"/>
            <a:endParaRPr lang="en-US" sz="1100" dirty="0"/>
          </a:p>
          <a:p>
            <a:pPr algn="ctr"/>
            <a:endParaRPr lang="en-US" sz="1100" dirty="0"/>
          </a:p>
          <a:p>
            <a:pPr algn="ctr"/>
            <a:endParaRPr lang="en-US" sz="1100" dirty="0"/>
          </a:p>
          <a:p>
            <a:pPr algn="ctr"/>
            <a:endParaRPr lang="en-US" sz="1100" dirty="0"/>
          </a:p>
          <a:p>
            <a:pPr algn="ctr"/>
            <a:endParaRPr lang="en-US" sz="1100" dirty="0"/>
          </a:p>
          <a:p>
            <a:pPr algn="ctr"/>
            <a:endParaRPr lang="en-US" sz="1100" dirty="0"/>
          </a:p>
          <a:p>
            <a:pPr algn="ctr"/>
            <a:endParaRPr lang="en-US" sz="1100" dirty="0"/>
          </a:p>
          <a:p>
            <a:pPr algn="ctr"/>
            <a:endParaRPr lang="en-US" sz="1100" dirty="0"/>
          </a:p>
          <a:p>
            <a:pPr algn="ctr"/>
            <a:endParaRPr lang="en-US" sz="1100" dirty="0"/>
          </a:p>
          <a:p>
            <a:pPr algn="ctr"/>
            <a:endParaRPr lang="en-US" sz="1100" dirty="0"/>
          </a:p>
          <a:p>
            <a:pPr algn="ctr"/>
            <a:endParaRPr lang="en-US" sz="1100" dirty="0"/>
          </a:p>
          <a:p>
            <a:pPr algn="ctr"/>
            <a:endParaRPr lang="en-US" sz="1100" dirty="0"/>
          </a:p>
          <a:p>
            <a:pPr algn="ctr"/>
            <a:endParaRPr lang="en-US" sz="1100" dirty="0"/>
          </a:p>
          <a:p>
            <a:pPr algn="ctr"/>
            <a:endParaRPr lang="en-US" sz="1100" dirty="0"/>
          </a:p>
          <a:p>
            <a:pPr algn="ctr"/>
            <a:endParaRPr lang="en-US" sz="1100" dirty="0"/>
          </a:p>
          <a:p>
            <a:pPr algn="ctr"/>
            <a:endParaRPr lang="en-US" sz="1100" dirty="0"/>
          </a:p>
          <a:p>
            <a:pPr algn="ctr"/>
            <a:endParaRPr lang="en-US" sz="1100" dirty="0"/>
          </a:p>
          <a:p>
            <a:pPr algn="ctr"/>
            <a:r>
              <a:rPr lang="en-US" sz="1100" dirty="0"/>
              <a:t>+</a:t>
            </a:r>
          </a:p>
          <a:p>
            <a:pPr algn="ctr"/>
            <a:endParaRPr lang="en-US" sz="1100" dirty="0"/>
          </a:p>
        </p:txBody>
      </p:sp>
      <p:sp>
        <p:nvSpPr>
          <p:cNvPr id="5" name="Rectangle 4">
            <a:extLst>
              <a:ext uri="{FF2B5EF4-FFF2-40B4-BE49-F238E27FC236}">
                <a16:creationId xmlns:a16="http://schemas.microsoft.com/office/drawing/2014/main" id="{03A15625-EC53-405F-8588-65A5CE1AC40B}"/>
              </a:ext>
            </a:extLst>
          </p:cNvPr>
          <p:cNvSpPr/>
          <p:nvPr/>
        </p:nvSpPr>
        <p:spPr>
          <a:xfrm>
            <a:off x="361228" y="1375907"/>
            <a:ext cx="6553922" cy="3293209"/>
          </a:xfrm>
          <a:prstGeom prst="rect">
            <a:avLst/>
          </a:prstGeom>
        </p:spPr>
        <p:txBody>
          <a:bodyPr wrap="square" anchor="ctr">
            <a:spAutoFit/>
          </a:bodyPr>
          <a:lstStyle/>
          <a:p>
            <a:pPr algn="ctr"/>
            <a:r>
              <a:rPr lang="en-GB" sz="4000" dirty="0">
                <a:latin typeface="Garamond" panose="02020404030301010803" pitchFamily="18" charset="0"/>
              </a:rPr>
              <a:t>Animal Diseases Act and disease of critical concern to SA </a:t>
            </a:r>
          </a:p>
          <a:p>
            <a:pPr algn="ctr"/>
            <a:endParaRPr lang="en-GB" sz="4000" dirty="0">
              <a:latin typeface="Garamond" panose="02020404030301010803" pitchFamily="18" charset="0"/>
            </a:endParaRPr>
          </a:p>
          <a:p>
            <a:pPr algn="ctr"/>
            <a:r>
              <a:rPr lang="en-US" sz="2400" dirty="0">
                <a:latin typeface="Garamond" panose="02020404030301010803" pitchFamily="18" charset="0"/>
              </a:rPr>
              <a:t>National SPS Workshop </a:t>
            </a:r>
          </a:p>
          <a:p>
            <a:pPr algn="ctr"/>
            <a:r>
              <a:rPr lang="en-US" sz="2400" dirty="0">
                <a:latin typeface="Garamond" panose="02020404030301010803" pitchFamily="18" charset="0"/>
              </a:rPr>
              <a:t>March 2021</a:t>
            </a:r>
          </a:p>
        </p:txBody>
      </p:sp>
      <p:sp>
        <p:nvSpPr>
          <p:cNvPr id="4" name="Graphic 12" descr="Open square ">
            <a:extLst>
              <a:ext uri="{FF2B5EF4-FFF2-40B4-BE49-F238E27FC236}">
                <a16:creationId xmlns:a16="http://schemas.microsoft.com/office/drawing/2014/main" id="{46669882-9FD4-41D7-A5A6-A4A2E44A2ABF}"/>
              </a:ext>
            </a:extLst>
          </p:cNvPr>
          <p:cNvSpPr/>
          <p:nvPr/>
        </p:nvSpPr>
        <p:spPr>
          <a:xfrm>
            <a:off x="642684" y="1065575"/>
            <a:ext cx="6553922" cy="4011522"/>
          </a:xfrm>
          <a:custGeom>
            <a:avLst/>
            <a:gdLst>
              <a:gd name="connsiteX0" fmla="*/ 0 w 3429515"/>
              <a:gd name="connsiteY0" fmla="*/ 0 h 3429515"/>
              <a:gd name="connsiteX1" fmla="*/ 0 w 3429515"/>
              <a:gd name="connsiteY1" fmla="*/ 438293 h 3429515"/>
              <a:gd name="connsiteX2" fmla="*/ 103128 w 3429515"/>
              <a:gd name="connsiteY2" fmla="*/ 438293 h 3429515"/>
              <a:gd name="connsiteX3" fmla="*/ 103128 w 3429515"/>
              <a:gd name="connsiteY3" fmla="*/ 103128 h 3429515"/>
              <a:gd name="connsiteX4" fmla="*/ 3326388 w 3429515"/>
              <a:gd name="connsiteY4" fmla="*/ 103128 h 3429515"/>
              <a:gd name="connsiteX5" fmla="*/ 3326388 w 3429515"/>
              <a:gd name="connsiteY5" fmla="*/ 3326388 h 3429515"/>
              <a:gd name="connsiteX6" fmla="*/ 103128 w 3429515"/>
              <a:gd name="connsiteY6" fmla="*/ 3326388 h 3429515"/>
              <a:gd name="connsiteX7" fmla="*/ 103128 w 3429515"/>
              <a:gd name="connsiteY7" fmla="*/ 2991222 h 3429515"/>
              <a:gd name="connsiteX8" fmla="*/ 0 w 3429515"/>
              <a:gd name="connsiteY8" fmla="*/ 2991222 h 3429515"/>
              <a:gd name="connsiteX9" fmla="*/ 0 w 3429515"/>
              <a:gd name="connsiteY9" fmla="*/ 3429516 h 3429515"/>
              <a:gd name="connsiteX10" fmla="*/ 3429516 w 3429515"/>
              <a:gd name="connsiteY10" fmla="*/ 3429516 h 3429515"/>
              <a:gd name="connsiteX11" fmla="*/ 3429516 w 3429515"/>
              <a:gd name="connsiteY11" fmla="*/ 0 h 3429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29515" h="3429515">
                <a:moveTo>
                  <a:pt x="0" y="0"/>
                </a:moveTo>
                <a:lnTo>
                  <a:pt x="0" y="438293"/>
                </a:lnTo>
                <a:lnTo>
                  <a:pt x="103128" y="438293"/>
                </a:lnTo>
                <a:lnTo>
                  <a:pt x="103128" y="103128"/>
                </a:lnTo>
                <a:lnTo>
                  <a:pt x="3326388" y="103128"/>
                </a:lnTo>
                <a:lnTo>
                  <a:pt x="3326388" y="3326388"/>
                </a:lnTo>
                <a:lnTo>
                  <a:pt x="103128" y="3326388"/>
                </a:lnTo>
                <a:lnTo>
                  <a:pt x="103128" y="2991222"/>
                </a:lnTo>
                <a:lnTo>
                  <a:pt x="0" y="2991222"/>
                </a:lnTo>
                <a:lnTo>
                  <a:pt x="0" y="3429516"/>
                </a:lnTo>
                <a:lnTo>
                  <a:pt x="3429516" y="3429516"/>
                </a:lnTo>
                <a:lnTo>
                  <a:pt x="3429516" y="0"/>
                </a:lnTo>
                <a:close/>
              </a:path>
            </a:pathLst>
          </a:custGeom>
          <a:solidFill>
            <a:srgbClr val="FFC000"/>
          </a:solidFill>
          <a:ln w="5156" cap="flat">
            <a:noFill/>
            <a:prstDash val="solid"/>
            <a:miter/>
          </a:ln>
        </p:spPr>
        <p:txBody>
          <a:bodyPr rtlCol="0" anchor="ctr"/>
          <a:lstStyle/>
          <a:p>
            <a:endParaRPr lang="en-ZA" dirty="0"/>
          </a:p>
        </p:txBody>
      </p:sp>
    </p:spTree>
    <p:extLst>
      <p:ext uri="{BB962C8B-B14F-4D97-AF65-F5344CB8AC3E}">
        <p14:creationId xmlns:p14="http://schemas.microsoft.com/office/powerpoint/2010/main" val="3193807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Responsibilities of the State Vet  </a:t>
            </a:r>
          </a:p>
        </p:txBody>
      </p:sp>
      <p:sp>
        <p:nvSpPr>
          <p:cNvPr id="3" name="Content Placeholder 2"/>
          <p:cNvSpPr>
            <a:spLocks noGrp="1"/>
          </p:cNvSpPr>
          <p:nvPr>
            <p:ph idx="1"/>
          </p:nvPr>
        </p:nvSpPr>
        <p:spPr/>
        <p:txBody>
          <a:bodyPr/>
          <a:lstStyle/>
          <a:p>
            <a:r>
              <a:rPr lang="en-ZA" dirty="0"/>
              <a:t>Disease control - Controlled diseases</a:t>
            </a:r>
          </a:p>
          <a:p>
            <a:r>
              <a:rPr lang="en-ZA" dirty="0"/>
              <a:t>Maintenance of zones </a:t>
            </a:r>
          </a:p>
          <a:p>
            <a:endParaRPr lang="en-ZA" dirty="0"/>
          </a:p>
          <a:p>
            <a:r>
              <a:rPr lang="en-ZA" dirty="0"/>
              <a:t>Setting of Protocols (VPNs)</a:t>
            </a:r>
          </a:p>
          <a:p>
            <a:endParaRPr lang="en-ZA" dirty="0"/>
          </a:p>
          <a:p>
            <a:r>
              <a:rPr lang="en-ZA" dirty="0"/>
              <a:t> Veterinary Technical Advice </a:t>
            </a:r>
          </a:p>
          <a:p>
            <a:endParaRPr lang="en-ZA" dirty="0"/>
          </a:p>
          <a:p>
            <a:r>
              <a:rPr lang="en-ZA" dirty="0"/>
              <a:t>Supervision of Compartments </a:t>
            </a:r>
          </a:p>
          <a:p>
            <a:endParaRPr lang="en-ZA" dirty="0"/>
          </a:p>
        </p:txBody>
      </p:sp>
      <p:sp>
        <p:nvSpPr>
          <p:cNvPr id="4" name="Footer Placeholder 3"/>
          <p:cNvSpPr>
            <a:spLocks noGrp="1"/>
          </p:cNvSpPr>
          <p:nvPr>
            <p:ph type="ftr" sz="quarter" idx="11"/>
          </p:nvPr>
        </p:nvSpPr>
        <p:spPr/>
        <p:txBody>
          <a:bodyPr/>
          <a:lstStyle/>
          <a:p>
            <a:endParaRPr lang="en-ZA" dirty="0"/>
          </a:p>
        </p:txBody>
      </p:sp>
    </p:spTree>
    <p:extLst>
      <p:ext uri="{BB962C8B-B14F-4D97-AF65-F5344CB8AC3E}">
        <p14:creationId xmlns:p14="http://schemas.microsoft.com/office/powerpoint/2010/main" val="2225306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Questions </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246536" y="1084176"/>
            <a:ext cx="3354659" cy="4371227"/>
          </a:xfrm>
        </p:spPr>
      </p:pic>
      <p:sp>
        <p:nvSpPr>
          <p:cNvPr id="4" name="Footer Placeholder 3"/>
          <p:cNvSpPr>
            <a:spLocks noGrp="1"/>
          </p:cNvSpPr>
          <p:nvPr>
            <p:ph type="ftr" sz="quarter" idx="11"/>
          </p:nvPr>
        </p:nvSpPr>
        <p:spPr/>
        <p:txBody>
          <a:bodyPr/>
          <a:lstStyle/>
          <a:p>
            <a:endParaRPr lang="en-ZA" dirty="0"/>
          </a:p>
        </p:txBody>
      </p:sp>
    </p:spTree>
    <p:extLst>
      <p:ext uri="{BB962C8B-B14F-4D97-AF65-F5344CB8AC3E}">
        <p14:creationId xmlns:p14="http://schemas.microsoft.com/office/powerpoint/2010/main" val="3101032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lstStyle/>
          <a:p>
            <a:r>
              <a:rPr lang="en-ZA" dirty="0"/>
              <a:t>Presentation outline </a:t>
            </a:r>
          </a:p>
        </p:txBody>
      </p:sp>
      <p:sp>
        <p:nvSpPr>
          <p:cNvPr id="5" name="Content Placeholder 4"/>
          <p:cNvSpPr>
            <a:spLocks noGrp="1"/>
          </p:cNvSpPr>
          <p:nvPr>
            <p:ph idx="1"/>
          </p:nvPr>
        </p:nvSpPr>
        <p:spPr>
          <a:xfrm>
            <a:off x="617570" y="1159572"/>
            <a:ext cx="10972800" cy="4632958"/>
          </a:xfrm>
        </p:spPr>
        <p:txBody>
          <a:bodyPr/>
          <a:lstStyle/>
          <a:p>
            <a:pPr marL="457200" indent="-457200">
              <a:buFont typeface="+mj-lt"/>
              <a:buAutoNum type="arabicPeriod"/>
            </a:pPr>
            <a:r>
              <a:rPr lang="en-US" sz="1784" dirty="0"/>
              <a:t>Legislation and International Standards</a:t>
            </a:r>
          </a:p>
          <a:p>
            <a:pPr marL="457200" indent="-457200">
              <a:buFont typeface="+mj-lt"/>
              <a:buAutoNum type="arabicPeriod"/>
            </a:pPr>
            <a:r>
              <a:rPr lang="en-US" sz="1784"/>
              <a:t>Do former OIE </a:t>
            </a:r>
            <a:r>
              <a:rPr lang="en-US" sz="1784" dirty="0"/>
              <a:t>List A and B diseases </a:t>
            </a:r>
          </a:p>
          <a:p>
            <a:pPr marL="457200" indent="-457200">
              <a:buFont typeface="+mj-lt"/>
              <a:buAutoNum type="arabicPeriod"/>
            </a:pPr>
            <a:r>
              <a:rPr lang="en-US" sz="1784" dirty="0"/>
              <a:t>Zoning, Regionalization and Compartments </a:t>
            </a:r>
          </a:p>
          <a:p>
            <a:pPr marL="457200" indent="-457200">
              <a:buFont typeface="+mj-lt"/>
              <a:buAutoNum type="arabicPeriod"/>
            </a:pPr>
            <a:r>
              <a:rPr lang="en-US" sz="1784" dirty="0"/>
              <a:t>Controlled and Notifiable Diseases</a:t>
            </a:r>
          </a:p>
          <a:p>
            <a:pPr marL="457200" indent="-457200">
              <a:buFont typeface="+mj-lt"/>
              <a:buAutoNum type="arabicPeriod"/>
            </a:pPr>
            <a:r>
              <a:rPr lang="en-US" sz="1784" dirty="0"/>
              <a:t>Responsibilities of the owner  </a:t>
            </a:r>
          </a:p>
          <a:p>
            <a:pPr marL="457200" indent="-457200">
              <a:buFont typeface="+mj-lt"/>
              <a:buAutoNum type="arabicPeriod"/>
            </a:pPr>
            <a:r>
              <a:rPr lang="en-US" sz="1784" dirty="0"/>
              <a:t>Responsibilities of the consulting vet</a:t>
            </a:r>
          </a:p>
          <a:p>
            <a:pPr marL="457200" indent="-457200">
              <a:buFont typeface="+mj-lt"/>
              <a:buAutoNum type="arabicPeriod"/>
            </a:pPr>
            <a:r>
              <a:rPr lang="en-US" sz="1784" dirty="0"/>
              <a:t>Responsibilities of State Vet </a:t>
            </a:r>
          </a:p>
        </p:txBody>
      </p:sp>
      <p:sp>
        <p:nvSpPr>
          <p:cNvPr id="2" name="Footer Placeholder 1"/>
          <p:cNvSpPr>
            <a:spLocks noGrp="1"/>
          </p:cNvSpPr>
          <p:nvPr>
            <p:ph type="ftr" sz="quarter" idx="11"/>
          </p:nvPr>
        </p:nvSpPr>
        <p:spPr/>
        <p:txBody>
          <a:bodyPr/>
          <a:lstStyle/>
          <a:p>
            <a:r>
              <a:rPr lang="en-ZA" dirty="0"/>
              <a:t>02</a:t>
            </a:r>
          </a:p>
        </p:txBody>
      </p:sp>
    </p:spTree>
    <p:extLst>
      <p:ext uri="{BB962C8B-B14F-4D97-AF65-F5344CB8AC3E}">
        <p14:creationId xmlns:p14="http://schemas.microsoft.com/office/powerpoint/2010/main" val="3675571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lstStyle/>
          <a:p>
            <a:r>
              <a:rPr lang="en-ZA" dirty="0"/>
              <a:t>Legislation and International Standards</a:t>
            </a:r>
          </a:p>
        </p:txBody>
      </p:sp>
      <p:sp>
        <p:nvSpPr>
          <p:cNvPr id="5" name="Content Placeholder 4"/>
          <p:cNvSpPr>
            <a:spLocks noGrp="1"/>
          </p:cNvSpPr>
          <p:nvPr>
            <p:ph idx="1"/>
          </p:nvPr>
        </p:nvSpPr>
        <p:spPr>
          <a:xfrm>
            <a:off x="617570" y="1159572"/>
            <a:ext cx="10972800" cy="4632958"/>
          </a:xfrm>
        </p:spPr>
        <p:txBody>
          <a:bodyPr/>
          <a:lstStyle/>
          <a:p>
            <a:pPr marL="457200" indent="-457200">
              <a:buFont typeface="Arial" panose="020B0604020202020204" pitchFamily="34" charset="0"/>
              <a:buChar char="•"/>
            </a:pPr>
            <a:r>
              <a:rPr lang="en-US" sz="2000" dirty="0"/>
              <a:t>Animal Diseases Act and Regulation </a:t>
            </a:r>
          </a:p>
          <a:p>
            <a:pPr marL="457200" indent="-457200">
              <a:buFont typeface="Arial" panose="020B0604020202020204" pitchFamily="34" charset="0"/>
              <a:buChar char="•"/>
            </a:pPr>
            <a:endParaRPr lang="en-US" sz="2000" dirty="0"/>
          </a:p>
          <a:p>
            <a:pPr marL="457200" indent="-457200">
              <a:buFont typeface="Arial" panose="020B0604020202020204" pitchFamily="34" charset="0"/>
              <a:buChar char="•"/>
            </a:pPr>
            <a:endParaRPr lang="en-US" sz="2000" dirty="0"/>
          </a:p>
          <a:p>
            <a:pPr marL="457200" indent="-457200">
              <a:buFont typeface="Arial" panose="020B0604020202020204" pitchFamily="34" charset="0"/>
              <a:buChar char="•"/>
            </a:pPr>
            <a:endParaRPr lang="en-US" sz="2000" dirty="0"/>
          </a:p>
          <a:p>
            <a:pPr marL="947088" lvl="1" indent="-457200">
              <a:buFont typeface="Arial" panose="020B0604020202020204" pitchFamily="34" charset="0"/>
              <a:buChar char="•"/>
            </a:pPr>
            <a:endParaRPr lang="en-US" sz="1784" dirty="0"/>
          </a:p>
          <a:p>
            <a:pPr marL="1188144" lvl="2" indent="-457200">
              <a:buFont typeface="Arial" panose="020B0604020202020204" pitchFamily="34" charset="0"/>
              <a:buChar char="•"/>
            </a:pPr>
            <a:endParaRPr lang="en-US" sz="1784" dirty="0"/>
          </a:p>
          <a:p>
            <a:pPr marL="1188144" lvl="2" indent="-457200">
              <a:buFont typeface="Arial" panose="020B0604020202020204" pitchFamily="34" charset="0"/>
              <a:buChar char="•"/>
            </a:pPr>
            <a:endParaRPr lang="en-ZA" dirty="0"/>
          </a:p>
        </p:txBody>
      </p:sp>
      <p:sp>
        <p:nvSpPr>
          <p:cNvPr id="2" name="Footer Placeholder 1"/>
          <p:cNvSpPr>
            <a:spLocks noGrp="1"/>
          </p:cNvSpPr>
          <p:nvPr>
            <p:ph type="ftr" sz="quarter" idx="11"/>
          </p:nvPr>
        </p:nvSpPr>
        <p:spPr/>
        <p:txBody>
          <a:bodyPr/>
          <a:lstStyle/>
          <a:p>
            <a:r>
              <a:rPr lang="en-ZA" dirty="0"/>
              <a:t>03</a:t>
            </a:r>
          </a:p>
        </p:txBody>
      </p:sp>
      <p:pic>
        <p:nvPicPr>
          <p:cNvPr id="7" name="Content Placeholder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40" y="1476778"/>
            <a:ext cx="6576165" cy="199927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0224" y="1207616"/>
            <a:ext cx="3423781" cy="180199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3237" y="3573432"/>
            <a:ext cx="5057133" cy="199664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37666" y="3692361"/>
            <a:ext cx="3059386" cy="1883858"/>
          </a:xfrm>
          <a:prstGeom prst="rect">
            <a:avLst/>
          </a:prstGeom>
        </p:spPr>
      </p:pic>
    </p:spTree>
    <p:extLst>
      <p:ext uri="{BB962C8B-B14F-4D97-AF65-F5344CB8AC3E}">
        <p14:creationId xmlns:p14="http://schemas.microsoft.com/office/powerpoint/2010/main" val="1061545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List A and B of the OIE</a:t>
            </a:r>
          </a:p>
        </p:txBody>
      </p:sp>
      <p:sp>
        <p:nvSpPr>
          <p:cNvPr id="3" name="Content Placeholder 2"/>
          <p:cNvSpPr>
            <a:spLocks noGrp="1"/>
          </p:cNvSpPr>
          <p:nvPr>
            <p:ph idx="1"/>
          </p:nvPr>
        </p:nvSpPr>
        <p:spPr>
          <a:xfrm>
            <a:off x="296450" y="1117424"/>
            <a:ext cx="10972800" cy="4632958"/>
          </a:xfrm>
        </p:spPr>
        <p:txBody>
          <a:bodyPr>
            <a:normAutofit/>
          </a:bodyPr>
          <a:lstStyle/>
          <a:p>
            <a:endParaRPr lang="en-ZA" dirty="0"/>
          </a:p>
        </p:txBody>
      </p:sp>
      <p:sp>
        <p:nvSpPr>
          <p:cNvPr id="4" name="Footer Placeholder 3"/>
          <p:cNvSpPr>
            <a:spLocks noGrp="1"/>
          </p:cNvSpPr>
          <p:nvPr>
            <p:ph type="ftr" sz="quarter" idx="11"/>
          </p:nvPr>
        </p:nvSpPr>
        <p:spPr/>
        <p:txBody>
          <a:bodyPr/>
          <a:lstStyle/>
          <a:p>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val="642296750"/>
              </p:ext>
            </p:extLst>
          </p:nvPr>
        </p:nvGraphicFramePr>
        <p:xfrm>
          <a:off x="869537" y="1117424"/>
          <a:ext cx="9863550" cy="3918924"/>
        </p:xfrm>
        <a:graphic>
          <a:graphicData uri="http://schemas.openxmlformats.org/drawingml/2006/table">
            <a:tbl>
              <a:tblPr firstRow="1" bandRow="1">
                <a:tableStyleId>{5C22544A-7EE6-4342-B048-85BDC9FD1C3A}</a:tableStyleId>
              </a:tblPr>
              <a:tblGrid>
                <a:gridCol w="4931775">
                  <a:extLst>
                    <a:ext uri="{9D8B030D-6E8A-4147-A177-3AD203B41FA5}">
                      <a16:colId xmlns:a16="http://schemas.microsoft.com/office/drawing/2014/main" val="1470485939"/>
                    </a:ext>
                  </a:extLst>
                </a:gridCol>
                <a:gridCol w="4931775">
                  <a:extLst>
                    <a:ext uri="{9D8B030D-6E8A-4147-A177-3AD203B41FA5}">
                      <a16:colId xmlns:a16="http://schemas.microsoft.com/office/drawing/2014/main" val="278373838"/>
                    </a:ext>
                  </a:extLst>
                </a:gridCol>
              </a:tblGrid>
              <a:tr h="295342">
                <a:tc>
                  <a:txBody>
                    <a:bodyPr/>
                    <a:lstStyle/>
                    <a:p>
                      <a:r>
                        <a:rPr lang="en-ZA" dirty="0"/>
                        <a:t>List A </a:t>
                      </a:r>
                    </a:p>
                  </a:txBody>
                  <a:tcPr/>
                </a:tc>
                <a:tc>
                  <a:txBody>
                    <a:bodyPr/>
                    <a:lstStyle/>
                    <a:p>
                      <a:endParaRPr lang="en-ZA" dirty="0"/>
                    </a:p>
                  </a:txBody>
                  <a:tcPr/>
                </a:tc>
                <a:extLst>
                  <a:ext uri="{0D108BD9-81ED-4DB2-BD59-A6C34878D82A}">
                    <a16:rowId xmlns:a16="http://schemas.microsoft.com/office/drawing/2014/main" val="2980140703"/>
                  </a:ext>
                </a:extLst>
              </a:tr>
              <a:tr h="3531193">
                <a:tc>
                  <a:txBody>
                    <a:bodyPr/>
                    <a:lstStyle/>
                    <a:p>
                      <a:r>
                        <a:rPr lang="en-ZA" dirty="0"/>
                        <a:t>Foot and mouth disease (Lost status)</a:t>
                      </a:r>
                    </a:p>
                    <a:p>
                      <a:r>
                        <a:rPr lang="en-ZA" dirty="0"/>
                        <a:t>Swine vesicular disease (Free)</a:t>
                      </a:r>
                    </a:p>
                    <a:p>
                      <a:r>
                        <a:rPr lang="en-ZA" dirty="0" err="1"/>
                        <a:t>Peste</a:t>
                      </a:r>
                      <a:r>
                        <a:rPr lang="en-ZA" dirty="0"/>
                        <a:t> des </a:t>
                      </a:r>
                      <a:r>
                        <a:rPr lang="en-ZA" dirty="0" err="1"/>
                        <a:t>petits</a:t>
                      </a:r>
                      <a:r>
                        <a:rPr lang="en-ZA" dirty="0"/>
                        <a:t> ruminants (Free)</a:t>
                      </a:r>
                    </a:p>
                    <a:p>
                      <a:r>
                        <a:rPr lang="en-ZA" dirty="0"/>
                        <a:t>Lumpy skin disease (Endemic)</a:t>
                      </a:r>
                    </a:p>
                    <a:p>
                      <a:r>
                        <a:rPr lang="en-ZA" dirty="0"/>
                        <a:t>Bluetongue (Endemic)</a:t>
                      </a:r>
                    </a:p>
                    <a:p>
                      <a:r>
                        <a:rPr lang="en-ZA" dirty="0"/>
                        <a:t>African horse sickness (Free)</a:t>
                      </a:r>
                    </a:p>
                    <a:p>
                      <a:pPr marL="0" marR="0" indent="0" algn="l" defTabSz="493776" rtl="0" eaLnBrk="1" fontAlgn="auto" latinLnBrk="0" hangingPunct="1">
                        <a:lnSpc>
                          <a:spcPct val="100000"/>
                        </a:lnSpc>
                        <a:spcBef>
                          <a:spcPts val="0"/>
                        </a:spcBef>
                        <a:spcAft>
                          <a:spcPts val="0"/>
                        </a:spcAft>
                        <a:buClrTx/>
                        <a:buSzTx/>
                        <a:buFontTx/>
                        <a:buNone/>
                        <a:tabLst/>
                        <a:defRPr/>
                      </a:pPr>
                      <a:r>
                        <a:rPr lang="en-ZA" dirty="0"/>
                        <a:t>Classical swine fever (Free)</a:t>
                      </a:r>
                    </a:p>
                    <a:p>
                      <a:pPr marL="0" marR="0" indent="0" algn="l" defTabSz="493776" rtl="0" eaLnBrk="1" fontAlgn="auto" latinLnBrk="0" hangingPunct="1">
                        <a:lnSpc>
                          <a:spcPct val="100000"/>
                        </a:lnSpc>
                        <a:spcBef>
                          <a:spcPts val="0"/>
                        </a:spcBef>
                        <a:spcAft>
                          <a:spcPts val="0"/>
                        </a:spcAft>
                        <a:buClrTx/>
                        <a:buSzTx/>
                        <a:buFontTx/>
                        <a:buNone/>
                        <a:tabLst/>
                        <a:defRPr/>
                      </a:pPr>
                      <a:r>
                        <a:rPr lang="en-ZA" dirty="0"/>
                        <a:t>Newcastle disease (Endemic) </a:t>
                      </a:r>
                    </a:p>
                    <a:p>
                      <a:endParaRPr lang="en-ZA" dirty="0"/>
                    </a:p>
                  </a:txBody>
                  <a:tcPr/>
                </a:tc>
                <a:tc>
                  <a:txBody>
                    <a:bodyPr/>
                    <a:lstStyle/>
                    <a:p>
                      <a:r>
                        <a:rPr lang="en-ZA" dirty="0"/>
                        <a:t>Vesicular stomatitis (Free)</a:t>
                      </a:r>
                    </a:p>
                    <a:p>
                      <a:r>
                        <a:rPr lang="en-ZA" dirty="0"/>
                        <a:t>Rinderpest (Global</a:t>
                      </a:r>
                      <a:r>
                        <a:rPr lang="en-ZA" baseline="0" dirty="0"/>
                        <a:t> Freedom)</a:t>
                      </a:r>
                      <a:endParaRPr lang="en-ZA" dirty="0"/>
                    </a:p>
                    <a:p>
                      <a:r>
                        <a:rPr lang="en-ZA" dirty="0"/>
                        <a:t>Contagious bovine pleuropneumonia (Free)</a:t>
                      </a:r>
                    </a:p>
                    <a:p>
                      <a:r>
                        <a:rPr lang="en-ZA" dirty="0"/>
                        <a:t>Rift Valley fever (Periodic)</a:t>
                      </a:r>
                    </a:p>
                    <a:p>
                      <a:r>
                        <a:rPr lang="en-ZA" dirty="0"/>
                        <a:t>Sheep pox and goat pox (Free)</a:t>
                      </a:r>
                    </a:p>
                    <a:p>
                      <a:r>
                        <a:rPr lang="en-ZA" dirty="0"/>
                        <a:t>African swine fever</a:t>
                      </a:r>
                      <a:r>
                        <a:rPr lang="en-ZA" baseline="0" dirty="0"/>
                        <a:t> (Present)</a:t>
                      </a:r>
                      <a:endParaRPr lang="en-ZA" dirty="0"/>
                    </a:p>
                    <a:p>
                      <a:r>
                        <a:rPr lang="en-ZA" dirty="0"/>
                        <a:t>Highly pathogenic avian influenza (free</a:t>
                      </a:r>
                      <a:r>
                        <a:rPr lang="en-ZA" baseline="0" dirty="0"/>
                        <a:t> in poultry, Present ostriches) </a:t>
                      </a:r>
                      <a:endParaRPr lang="en-ZA" dirty="0"/>
                    </a:p>
                    <a:p>
                      <a:endParaRPr lang="en-ZA" dirty="0"/>
                    </a:p>
                  </a:txBody>
                  <a:tcPr/>
                </a:tc>
                <a:extLst>
                  <a:ext uri="{0D108BD9-81ED-4DB2-BD59-A6C34878D82A}">
                    <a16:rowId xmlns:a16="http://schemas.microsoft.com/office/drawing/2014/main" val="1987060151"/>
                  </a:ext>
                </a:extLst>
              </a:tr>
            </a:tbl>
          </a:graphicData>
        </a:graphic>
      </p:graphicFrame>
    </p:spTree>
    <p:extLst>
      <p:ext uri="{BB962C8B-B14F-4D97-AF65-F5344CB8AC3E}">
        <p14:creationId xmlns:p14="http://schemas.microsoft.com/office/powerpoint/2010/main" val="3513157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List A and B of the OIE (</a:t>
            </a:r>
            <a:r>
              <a:rPr lang="en-GB" dirty="0" err="1"/>
              <a:t>cont</a:t>
            </a:r>
            <a:r>
              <a:rPr lang="en-GB" dirty="0"/>
              <a:t>)</a:t>
            </a:r>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8143174"/>
              </p:ext>
            </p:extLst>
          </p:nvPr>
        </p:nvGraphicFramePr>
        <p:xfrm>
          <a:off x="609600" y="981012"/>
          <a:ext cx="10972800" cy="4706866"/>
        </p:xfrm>
        <a:graphic>
          <a:graphicData uri="http://schemas.openxmlformats.org/drawingml/2006/table">
            <a:tbl>
              <a:tblPr firstRow="1" bandRow="1">
                <a:tableStyleId>{5C22544A-7EE6-4342-B048-85BDC9FD1C3A}</a:tableStyleId>
              </a:tblPr>
              <a:tblGrid>
                <a:gridCol w="5486400">
                  <a:extLst>
                    <a:ext uri="{9D8B030D-6E8A-4147-A177-3AD203B41FA5}">
                      <a16:colId xmlns:a16="http://schemas.microsoft.com/office/drawing/2014/main" val="3881001001"/>
                    </a:ext>
                  </a:extLst>
                </a:gridCol>
                <a:gridCol w="5486400">
                  <a:extLst>
                    <a:ext uri="{9D8B030D-6E8A-4147-A177-3AD203B41FA5}">
                      <a16:colId xmlns:a16="http://schemas.microsoft.com/office/drawing/2014/main" val="589717669"/>
                    </a:ext>
                  </a:extLst>
                </a:gridCol>
              </a:tblGrid>
              <a:tr h="4706866">
                <a:tc>
                  <a:txBody>
                    <a:bodyPr/>
                    <a:lstStyle/>
                    <a:p>
                      <a:r>
                        <a:rPr lang="en-ZA" u="sng" dirty="0">
                          <a:solidFill>
                            <a:schemeClr val="tx1"/>
                          </a:solidFill>
                        </a:rPr>
                        <a:t>Multiple species diseases </a:t>
                      </a:r>
                    </a:p>
                    <a:p>
                      <a:r>
                        <a:rPr lang="en-ZA" b="0" dirty="0">
                          <a:solidFill>
                            <a:schemeClr val="tx1"/>
                          </a:solidFill>
                        </a:rPr>
                        <a:t>Anthrax (Endemic)</a:t>
                      </a:r>
                    </a:p>
                    <a:p>
                      <a:r>
                        <a:rPr lang="en-ZA" b="0" dirty="0" err="1">
                          <a:solidFill>
                            <a:schemeClr val="tx1"/>
                          </a:solidFill>
                        </a:rPr>
                        <a:t>Aujeszky's</a:t>
                      </a:r>
                      <a:r>
                        <a:rPr lang="en-ZA" b="0" dirty="0">
                          <a:solidFill>
                            <a:schemeClr val="tx1"/>
                          </a:solidFill>
                        </a:rPr>
                        <a:t> disease (Free)</a:t>
                      </a:r>
                    </a:p>
                    <a:p>
                      <a:r>
                        <a:rPr lang="en-ZA" b="0" dirty="0">
                          <a:solidFill>
                            <a:schemeClr val="tx1"/>
                          </a:solidFill>
                        </a:rPr>
                        <a:t>Echinococcosis/</a:t>
                      </a:r>
                      <a:r>
                        <a:rPr lang="en-ZA" b="0" dirty="0" err="1">
                          <a:solidFill>
                            <a:schemeClr val="tx1"/>
                          </a:solidFill>
                        </a:rPr>
                        <a:t>hydatidosis</a:t>
                      </a:r>
                      <a:r>
                        <a:rPr lang="en-ZA" b="0" dirty="0">
                          <a:solidFill>
                            <a:schemeClr val="tx1"/>
                          </a:solidFill>
                        </a:rPr>
                        <a:t> (Endemic)</a:t>
                      </a:r>
                    </a:p>
                    <a:p>
                      <a:r>
                        <a:rPr lang="en-ZA" b="0" dirty="0" err="1">
                          <a:solidFill>
                            <a:schemeClr val="tx1"/>
                          </a:solidFill>
                        </a:rPr>
                        <a:t>Heartwater</a:t>
                      </a:r>
                      <a:r>
                        <a:rPr lang="en-ZA" b="0" dirty="0">
                          <a:solidFill>
                            <a:schemeClr val="tx1"/>
                          </a:solidFill>
                        </a:rPr>
                        <a:t> (Endemic)</a:t>
                      </a:r>
                    </a:p>
                    <a:p>
                      <a:r>
                        <a:rPr lang="en-ZA" b="0" dirty="0">
                          <a:solidFill>
                            <a:schemeClr val="tx1"/>
                          </a:solidFill>
                        </a:rPr>
                        <a:t>Leptospirosis (Endemic)</a:t>
                      </a:r>
                    </a:p>
                    <a:p>
                      <a:r>
                        <a:rPr lang="en-ZA" b="0" dirty="0" err="1">
                          <a:solidFill>
                            <a:schemeClr val="tx1"/>
                          </a:solidFill>
                        </a:rPr>
                        <a:t>Paratuberculosis</a:t>
                      </a:r>
                      <a:r>
                        <a:rPr lang="en-ZA" b="0" dirty="0">
                          <a:solidFill>
                            <a:schemeClr val="tx1"/>
                          </a:solidFill>
                        </a:rPr>
                        <a:t> (Present)</a:t>
                      </a:r>
                    </a:p>
                    <a:p>
                      <a:r>
                        <a:rPr lang="en-ZA" b="0" dirty="0">
                          <a:solidFill>
                            <a:schemeClr val="tx1"/>
                          </a:solidFill>
                        </a:rPr>
                        <a:t>Rabies (Endemic) </a:t>
                      </a:r>
                    </a:p>
                    <a:p>
                      <a:endParaRPr lang="en-ZA" b="0" dirty="0">
                        <a:solidFill>
                          <a:schemeClr val="tx1"/>
                        </a:solidFill>
                      </a:endParaRPr>
                    </a:p>
                  </a:txBody>
                  <a:tcPr>
                    <a:solidFill>
                      <a:schemeClr val="accent1">
                        <a:lumMod val="20000"/>
                        <a:lumOff val="80000"/>
                      </a:schemeClr>
                    </a:solidFill>
                  </a:tcPr>
                </a:tc>
                <a:tc>
                  <a:txBody>
                    <a:bodyPr/>
                    <a:lstStyle/>
                    <a:p>
                      <a:r>
                        <a:rPr lang="en-ZA" b="0" dirty="0">
                          <a:solidFill>
                            <a:schemeClr val="tx1"/>
                          </a:solidFill>
                        </a:rPr>
                        <a:t>Brucellosis  (Bovine, Ovine, Porcine)</a:t>
                      </a:r>
                    </a:p>
                    <a:p>
                      <a:r>
                        <a:rPr lang="en-ZA" b="0" dirty="0">
                          <a:solidFill>
                            <a:schemeClr val="tx1"/>
                          </a:solidFill>
                        </a:rPr>
                        <a:t>TB (Endemic)</a:t>
                      </a:r>
                    </a:p>
                    <a:p>
                      <a:r>
                        <a:rPr lang="en-ZA" sz="1944" b="0" i="0" u="none" strike="noStrike" kern="1200" dirty="0">
                          <a:solidFill>
                            <a:schemeClr val="tx1"/>
                          </a:solidFill>
                          <a:effectLst/>
                          <a:latin typeface="+mn-lt"/>
                          <a:ea typeface="+mn-ea"/>
                          <a:cs typeface="+mn-cs"/>
                        </a:rPr>
                        <a:t>Transmissible gastroenteritis (Absent) </a:t>
                      </a:r>
                    </a:p>
                    <a:p>
                      <a:r>
                        <a:rPr lang="en-GB" sz="1944" b="0" i="0" u="none" strike="noStrike" kern="1200" dirty="0">
                          <a:solidFill>
                            <a:schemeClr val="tx1"/>
                          </a:solidFill>
                          <a:effectLst/>
                          <a:latin typeface="+mn-lt"/>
                          <a:ea typeface="+mn-ea"/>
                          <a:cs typeface="+mn-cs"/>
                        </a:rPr>
                        <a:t>Porcine reproductive and respiratory syndrome (Absent)</a:t>
                      </a:r>
                      <a:r>
                        <a:rPr lang="en-GB" sz="1944" b="0" i="0" u="none" strike="noStrike" kern="1200" baseline="0" dirty="0">
                          <a:solidFill>
                            <a:schemeClr val="tx1"/>
                          </a:solidFill>
                          <a:effectLst/>
                          <a:latin typeface="+mn-lt"/>
                          <a:ea typeface="+mn-ea"/>
                          <a:cs typeface="+mn-cs"/>
                        </a:rPr>
                        <a:t> </a:t>
                      </a:r>
                      <a:endParaRPr lang="en-GB" sz="1944" b="0" i="0" u="none" strike="noStrike" kern="1200" dirty="0">
                        <a:solidFill>
                          <a:schemeClr val="tx1"/>
                        </a:solidFill>
                        <a:effectLst/>
                        <a:latin typeface="+mn-lt"/>
                        <a:ea typeface="+mn-ea"/>
                        <a:cs typeface="+mn-cs"/>
                      </a:endParaRPr>
                    </a:p>
                    <a:p>
                      <a:r>
                        <a:rPr lang="en-ZA" sz="1944" b="0" i="0" u="none" strike="noStrike" kern="1200" dirty="0" err="1">
                          <a:solidFill>
                            <a:schemeClr val="tx1"/>
                          </a:solidFill>
                          <a:effectLst/>
                          <a:latin typeface="+mn-lt"/>
                          <a:ea typeface="+mn-ea"/>
                          <a:cs typeface="+mn-cs"/>
                        </a:rPr>
                        <a:t>Cysticercosis</a:t>
                      </a:r>
                      <a:r>
                        <a:rPr lang="en-ZA" sz="1944" b="0" i="0" u="none" strike="noStrike" kern="1200" dirty="0">
                          <a:solidFill>
                            <a:schemeClr val="tx1"/>
                          </a:solidFill>
                          <a:effectLst/>
                          <a:latin typeface="+mn-lt"/>
                          <a:ea typeface="+mn-ea"/>
                          <a:cs typeface="+mn-cs"/>
                        </a:rPr>
                        <a:t> (Endemic)</a:t>
                      </a:r>
                    </a:p>
                    <a:p>
                      <a:r>
                        <a:rPr lang="en-ZA" sz="1944" b="0" i="0" u="none" strike="noStrike" kern="1200" dirty="0">
                          <a:solidFill>
                            <a:schemeClr val="tx1"/>
                          </a:solidFill>
                          <a:effectLst/>
                          <a:latin typeface="+mn-lt"/>
                          <a:ea typeface="+mn-ea"/>
                          <a:cs typeface="+mn-cs"/>
                        </a:rPr>
                        <a:t>Leishmaniosis (Endemic)</a:t>
                      </a:r>
                      <a:r>
                        <a:rPr lang="en-ZA" sz="1944" b="0" i="0" u="none" strike="noStrike" kern="1200" baseline="0" dirty="0">
                          <a:solidFill>
                            <a:schemeClr val="tx1"/>
                          </a:solidFill>
                          <a:effectLst/>
                          <a:latin typeface="+mn-lt"/>
                          <a:ea typeface="+mn-ea"/>
                          <a:cs typeface="+mn-cs"/>
                        </a:rPr>
                        <a:t> </a:t>
                      </a:r>
                      <a:endParaRPr lang="en-ZA" sz="1944" b="0" i="0" u="none" strike="noStrike" kern="1200" dirty="0">
                        <a:solidFill>
                          <a:schemeClr val="tx1"/>
                        </a:solidFill>
                        <a:effectLst/>
                        <a:latin typeface="+mn-lt"/>
                        <a:ea typeface="+mn-ea"/>
                        <a:cs typeface="+mn-cs"/>
                      </a:endParaRPr>
                    </a:p>
                    <a:p>
                      <a:r>
                        <a:rPr lang="en-ZA" sz="1944" b="0" i="0" u="none" strike="noStrike" kern="1200" dirty="0">
                          <a:solidFill>
                            <a:schemeClr val="tx1"/>
                          </a:solidFill>
                          <a:effectLst/>
                          <a:latin typeface="+mn-lt"/>
                          <a:ea typeface="+mn-ea"/>
                          <a:cs typeface="+mn-cs"/>
                        </a:rPr>
                        <a:t>Marek's disease (Endemic)</a:t>
                      </a:r>
                      <a:r>
                        <a:rPr lang="en-ZA" sz="1944" b="0" i="0" u="none" strike="noStrike" kern="1200" baseline="0" dirty="0">
                          <a:solidFill>
                            <a:schemeClr val="tx1"/>
                          </a:solidFill>
                          <a:effectLst/>
                          <a:latin typeface="+mn-lt"/>
                          <a:ea typeface="+mn-ea"/>
                          <a:cs typeface="+mn-cs"/>
                        </a:rPr>
                        <a:t> </a:t>
                      </a:r>
                      <a:endParaRPr lang="en-ZA" sz="1944" b="0" i="0" u="none" strike="noStrike" kern="1200" dirty="0">
                        <a:solidFill>
                          <a:schemeClr val="tx1"/>
                        </a:solidFill>
                        <a:effectLst/>
                        <a:latin typeface="+mn-lt"/>
                        <a:ea typeface="+mn-ea"/>
                        <a:cs typeface="+mn-cs"/>
                      </a:endParaRPr>
                    </a:p>
                    <a:p>
                      <a:r>
                        <a:rPr lang="en-ZA" sz="1944" b="0" i="0" u="none" strike="noStrike" kern="1200" dirty="0">
                          <a:solidFill>
                            <a:schemeClr val="tx1"/>
                          </a:solidFill>
                          <a:effectLst/>
                          <a:latin typeface="+mn-lt"/>
                          <a:ea typeface="+mn-ea"/>
                          <a:cs typeface="+mn-cs"/>
                        </a:rPr>
                        <a:t>Avian </a:t>
                      </a:r>
                      <a:r>
                        <a:rPr lang="en-ZA" sz="1944" b="0" i="0" u="none" strike="noStrike" kern="1200" dirty="0" err="1">
                          <a:solidFill>
                            <a:schemeClr val="tx1"/>
                          </a:solidFill>
                          <a:effectLst/>
                          <a:latin typeface="+mn-lt"/>
                          <a:ea typeface="+mn-ea"/>
                          <a:cs typeface="+mn-cs"/>
                        </a:rPr>
                        <a:t>chlamydiosis</a:t>
                      </a:r>
                      <a:r>
                        <a:rPr lang="en-ZA" sz="1944" b="0" i="0" u="none" strike="noStrike" kern="1200" dirty="0">
                          <a:solidFill>
                            <a:schemeClr val="tx1"/>
                          </a:solidFill>
                          <a:effectLst/>
                          <a:latin typeface="+mn-lt"/>
                          <a:ea typeface="+mn-ea"/>
                          <a:cs typeface="+mn-cs"/>
                        </a:rPr>
                        <a:t> (Endemic)</a:t>
                      </a:r>
                      <a:endParaRPr lang="en-ZA" dirty="0">
                        <a:solidFill>
                          <a:schemeClr val="tx1"/>
                        </a:solidFill>
                      </a:endParaRPr>
                    </a:p>
                    <a:p>
                      <a:endParaRPr lang="en-ZA"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2853875078"/>
                  </a:ext>
                </a:extLst>
              </a:tr>
            </a:tbl>
          </a:graphicData>
        </a:graphic>
      </p:graphicFrame>
      <p:sp>
        <p:nvSpPr>
          <p:cNvPr id="4" name="Footer Placeholder 3"/>
          <p:cNvSpPr>
            <a:spLocks noGrp="1"/>
          </p:cNvSpPr>
          <p:nvPr>
            <p:ph type="ftr" sz="quarter" idx="11"/>
          </p:nvPr>
        </p:nvSpPr>
        <p:spPr/>
        <p:txBody>
          <a:bodyPr/>
          <a:lstStyle/>
          <a:p>
            <a:endParaRPr lang="en-ZA" dirty="0"/>
          </a:p>
        </p:txBody>
      </p:sp>
    </p:spTree>
    <p:extLst>
      <p:ext uri="{BB962C8B-B14F-4D97-AF65-F5344CB8AC3E}">
        <p14:creationId xmlns:p14="http://schemas.microsoft.com/office/powerpoint/2010/main" val="2968910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Zoning, Regionalisation, Compartmentalisation </a:t>
            </a:r>
          </a:p>
        </p:txBody>
      </p:sp>
      <p:sp>
        <p:nvSpPr>
          <p:cNvPr id="3" name="Content Placeholder 2"/>
          <p:cNvSpPr>
            <a:spLocks noGrp="1"/>
          </p:cNvSpPr>
          <p:nvPr>
            <p:ph idx="1"/>
          </p:nvPr>
        </p:nvSpPr>
        <p:spPr>
          <a:xfrm>
            <a:off x="377125" y="1152242"/>
            <a:ext cx="10972800" cy="4632958"/>
          </a:xfrm>
        </p:spPr>
        <p:txBody>
          <a:bodyPr/>
          <a:lstStyle/>
          <a:p>
            <a:r>
              <a:rPr lang="en-ZA" b="1" dirty="0"/>
              <a:t>ZONING AND REGIONALISATION </a:t>
            </a:r>
          </a:p>
          <a:p>
            <a:r>
              <a:rPr lang="en-GB" dirty="0"/>
              <a:t>means </a:t>
            </a:r>
            <a:r>
              <a:rPr lang="en-GB" b="1" u="sng" dirty="0"/>
              <a:t>a part of a country </a:t>
            </a:r>
            <a:r>
              <a:rPr lang="en-GB" dirty="0"/>
              <a:t>defined by the Veterinary Authority, containing an animal population or subpopulation with a specific animal health status with respect to an infection or infestation for the purposes of international trade or disease prevention or control.</a:t>
            </a:r>
            <a:endParaRPr lang="en-ZA" dirty="0"/>
          </a:p>
          <a:p>
            <a:endParaRPr lang="en-ZA" dirty="0"/>
          </a:p>
          <a:p>
            <a:r>
              <a:rPr lang="en-ZA" b="1" dirty="0"/>
              <a:t>COMPARTMENT: </a:t>
            </a:r>
          </a:p>
          <a:p>
            <a:r>
              <a:rPr lang="en-GB" dirty="0"/>
              <a:t>means an animal </a:t>
            </a:r>
            <a:r>
              <a:rPr lang="en-GB" b="1" u="sng" dirty="0"/>
              <a:t>subpopulation</a:t>
            </a:r>
            <a:r>
              <a:rPr lang="en-GB" dirty="0"/>
              <a:t> contained in </a:t>
            </a:r>
            <a:r>
              <a:rPr lang="en-GB" b="1" u="sng" dirty="0"/>
              <a:t>one or more establishments</a:t>
            </a:r>
            <a:r>
              <a:rPr lang="en-GB" dirty="0"/>
              <a:t>, separated from other susceptible populations by a common </a:t>
            </a:r>
            <a:r>
              <a:rPr lang="en-GB" b="1" u="sng" dirty="0"/>
              <a:t>biosecurity management system</a:t>
            </a:r>
            <a:r>
              <a:rPr lang="en-GB" dirty="0"/>
              <a:t>, and with a specific animal health status with respect to one or more infections or infestations for which the necessary surveillance, biosecurity and control measures have been applied for the purposes of international trade or disease prevention and control in a country or zone.</a:t>
            </a:r>
            <a:endParaRPr lang="en-ZA" dirty="0"/>
          </a:p>
        </p:txBody>
      </p:sp>
      <p:sp>
        <p:nvSpPr>
          <p:cNvPr id="4" name="Footer Placeholder 3"/>
          <p:cNvSpPr>
            <a:spLocks noGrp="1"/>
          </p:cNvSpPr>
          <p:nvPr>
            <p:ph type="ftr" sz="quarter" idx="11"/>
          </p:nvPr>
        </p:nvSpPr>
        <p:spPr/>
        <p:txBody>
          <a:bodyPr/>
          <a:lstStyle/>
          <a:p>
            <a:endParaRPr lang="en-ZA" dirty="0"/>
          </a:p>
        </p:txBody>
      </p:sp>
    </p:spTree>
    <p:extLst>
      <p:ext uri="{BB962C8B-B14F-4D97-AF65-F5344CB8AC3E}">
        <p14:creationId xmlns:p14="http://schemas.microsoft.com/office/powerpoint/2010/main" val="1182328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Controlled and Notifiable Diseases</a:t>
            </a:r>
          </a:p>
        </p:txBody>
      </p:sp>
      <p:sp>
        <p:nvSpPr>
          <p:cNvPr id="3" name="Content Placeholder 2"/>
          <p:cNvSpPr>
            <a:spLocks noGrp="1"/>
          </p:cNvSpPr>
          <p:nvPr>
            <p:ph idx="1"/>
          </p:nvPr>
        </p:nvSpPr>
        <p:spPr/>
        <p:txBody>
          <a:bodyPr/>
          <a:lstStyle/>
          <a:p>
            <a:r>
              <a:rPr lang="en-ZA" dirty="0"/>
              <a:t>Controlled Diseases </a:t>
            </a:r>
          </a:p>
          <a:p>
            <a:pPr marL="342900" indent="-342900">
              <a:buFont typeface="Arial" panose="020B0604020202020204" pitchFamily="34" charset="0"/>
              <a:buChar char="•"/>
            </a:pPr>
            <a:r>
              <a:rPr lang="en-ZA" dirty="0"/>
              <a:t>Trade sensitive </a:t>
            </a:r>
          </a:p>
          <a:p>
            <a:pPr marL="342900" indent="-342900">
              <a:buFont typeface="Arial" panose="020B0604020202020204" pitchFamily="34" charset="0"/>
              <a:buChar char="•"/>
            </a:pPr>
            <a:r>
              <a:rPr lang="en-ZA" dirty="0"/>
              <a:t>Collective effort</a:t>
            </a:r>
          </a:p>
          <a:p>
            <a:pPr marL="342900" indent="-342900">
              <a:buFont typeface="Arial" panose="020B0604020202020204" pitchFamily="34" charset="0"/>
              <a:buChar char="•"/>
            </a:pPr>
            <a:r>
              <a:rPr lang="en-ZA" dirty="0"/>
              <a:t>Prescribed measures </a:t>
            </a:r>
          </a:p>
          <a:p>
            <a:pPr marL="342900" indent="-342900">
              <a:buFont typeface="Arial" panose="020B0604020202020204" pitchFamily="34" charset="0"/>
              <a:buChar char="•"/>
            </a:pPr>
            <a:endParaRPr lang="en-ZA" dirty="0"/>
          </a:p>
          <a:p>
            <a:r>
              <a:rPr lang="en-ZA" dirty="0"/>
              <a:t>Notifiable Diseases</a:t>
            </a:r>
          </a:p>
          <a:p>
            <a:pPr marL="342900" indent="-342900">
              <a:buFont typeface="Arial" panose="020B0604020202020204" pitchFamily="34" charset="0"/>
              <a:buChar char="•"/>
            </a:pPr>
            <a:r>
              <a:rPr lang="en-ZA" dirty="0"/>
              <a:t>Preventable</a:t>
            </a:r>
          </a:p>
          <a:p>
            <a:pPr marL="342900" indent="-342900">
              <a:buFont typeface="Arial" panose="020B0604020202020204" pitchFamily="34" charset="0"/>
              <a:buChar char="•"/>
            </a:pPr>
            <a:r>
              <a:rPr lang="en-ZA" dirty="0"/>
              <a:t>No prescribed measures </a:t>
            </a:r>
          </a:p>
          <a:p>
            <a:endParaRPr lang="en-ZA" dirty="0"/>
          </a:p>
        </p:txBody>
      </p:sp>
      <p:sp>
        <p:nvSpPr>
          <p:cNvPr id="4" name="Footer Placeholder 3"/>
          <p:cNvSpPr>
            <a:spLocks noGrp="1"/>
          </p:cNvSpPr>
          <p:nvPr>
            <p:ph type="ftr" sz="quarter" idx="11"/>
          </p:nvPr>
        </p:nvSpPr>
        <p:spPr/>
        <p:txBody>
          <a:bodyPr/>
          <a:lstStyle/>
          <a:p>
            <a:r>
              <a:rPr lang="en-ZA" dirty="0"/>
              <a:t>05</a:t>
            </a:r>
          </a:p>
        </p:txBody>
      </p:sp>
      <p:pic>
        <p:nvPicPr>
          <p:cNvPr id="5" name="Picture 4"/>
          <p:cNvPicPr>
            <a:picLocks noChangeAspect="1"/>
          </p:cNvPicPr>
          <p:nvPr/>
        </p:nvPicPr>
        <p:blipFill>
          <a:blip r:embed="rId2"/>
          <a:stretch>
            <a:fillRect/>
          </a:stretch>
        </p:blipFill>
        <p:spPr>
          <a:xfrm>
            <a:off x="8212218" y="981011"/>
            <a:ext cx="2795506" cy="4856117"/>
          </a:xfrm>
          <a:prstGeom prst="rect">
            <a:avLst/>
          </a:prstGeom>
        </p:spPr>
      </p:pic>
    </p:spTree>
    <p:extLst>
      <p:ext uri="{BB962C8B-B14F-4D97-AF65-F5344CB8AC3E}">
        <p14:creationId xmlns:p14="http://schemas.microsoft.com/office/powerpoint/2010/main" val="1787462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Responsibilities of the Owner </a:t>
            </a:r>
          </a:p>
        </p:txBody>
      </p:sp>
      <p:sp>
        <p:nvSpPr>
          <p:cNvPr id="3" name="Content Placeholder 2"/>
          <p:cNvSpPr>
            <a:spLocks noGrp="1"/>
          </p:cNvSpPr>
          <p:nvPr>
            <p:ph idx="1"/>
          </p:nvPr>
        </p:nvSpPr>
        <p:spPr>
          <a:xfrm>
            <a:off x="617570" y="1214235"/>
            <a:ext cx="10972800" cy="4632958"/>
          </a:xfrm>
        </p:spPr>
        <p:txBody>
          <a:bodyPr/>
          <a:lstStyle/>
          <a:p>
            <a:r>
              <a:rPr lang="en-ZA" dirty="0"/>
              <a:t>Compartment </a:t>
            </a:r>
          </a:p>
          <a:p>
            <a:pPr marL="342900" indent="-342900">
              <a:buFont typeface="Arial" panose="020B0604020202020204" pitchFamily="34" charset="0"/>
              <a:buChar char="•"/>
            </a:pPr>
            <a:r>
              <a:rPr lang="en-ZA" dirty="0"/>
              <a:t>Biosecurity </a:t>
            </a:r>
          </a:p>
          <a:p>
            <a:pPr marL="342900" indent="-342900">
              <a:buFont typeface="Arial" panose="020B0604020202020204" pitchFamily="34" charset="0"/>
              <a:buChar char="•"/>
            </a:pPr>
            <a:r>
              <a:rPr lang="en-ZA" dirty="0"/>
              <a:t>Surveillance </a:t>
            </a:r>
          </a:p>
          <a:p>
            <a:pPr marL="342900" indent="-342900">
              <a:buFont typeface="Arial" panose="020B0604020202020204" pitchFamily="34" charset="0"/>
              <a:buChar char="•"/>
            </a:pPr>
            <a:endParaRPr lang="en-ZA" dirty="0"/>
          </a:p>
          <a:p>
            <a:r>
              <a:rPr lang="en-ZA" dirty="0"/>
              <a:t>Non controlled diseases </a:t>
            </a:r>
          </a:p>
        </p:txBody>
      </p:sp>
      <p:sp>
        <p:nvSpPr>
          <p:cNvPr id="4" name="Footer Placeholder 3"/>
          <p:cNvSpPr>
            <a:spLocks noGrp="1"/>
          </p:cNvSpPr>
          <p:nvPr>
            <p:ph type="ftr" sz="quarter" idx="11"/>
          </p:nvPr>
        </p:nvSpPr>
        <p:spPr/>
        <p:txBody>
          <a:bodyPr/>
          <a:lstStyle/>
          <a:p>
            <a:endParaRPr lang="en-ZA" dirty="0"/>
          </a:p>
        </p:txBody>
      </p:sp>
    </p:spTree>
    <p:extLst>
      <p:ext uri="{BB962C8B-B14F-4D97-AF65-F5344CB8AC3E}">
        <p14:creationId xmlns:p14="http://schemas.microsoft.com/office/powerpoint/2010/main" val="4117005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Responsibilities of the Private Vet  </a:t>
            </a:r>
          </a:p>
        </p:txBody>
      </p:sp>
      <p:sp>
        <p:nvSpPr>
          <p:cNvPr id="3" name="Content Placeholder 2"/>
          <p:cNvSpPr>
            <a:spLocks noGrp="1"/>
          </p:cNvSpPr>
          <p:nvPr>
            <p:ph idx="1"/>
          </p:nvPr>
        </p:nvSpPr>
        <p:spPr>
          <a:xfrm>
            <a:off x="315132" y="1048373"/>
            <a:ext cx="10972800" cy="4632958"/>
          </a:xfrm>
        </p:spPr>
        <p:txBody>
          <a:bodyPr/>
          <a:lstStyle/>
          <a:p>
            <a:r>
              <a:rPr lang="en-ZA" dirty="0"/>
              <a:t>Surveillance and disease monitoring  </a:t>
            </a:r>
          </a:p>
          <a:p>
            <a:endParaRPr lang="en-ZA" dirty="0"/>
          </a:p>
          <a:p>
            <a:r>
              <a:rPr lang="en-ZA" dirty="0"/>
              <a:t>Clinical inspection </a:t>
            </a:r>
          </a:p>
          <a:p>
            <a:endParaRPr lang="en-ZA" dirty="0"/>
          </a:p>
          <a:p>
            <a:r>
              <a:rPr lang="en-ZA" dirty="0"/>
              <a:t>Veterinary Technical Advice </a:t>
            </a:r>
          </a:p>
        </p:txBody>
      </p:sp>
      <p:sp>
        <p:nvSpPr>
          <p:cNvPr id="4" name="Footer Placeholder 3"/>
          <p:cNvSpPr>
            <a:spLocks noGrp="1"/>
          </p:cNvSpPr>
          <p:nvPr>
            <p:ph type="ftr" sz="quarter" idx="11"/>
          </p:nvPr>
        </p:nvSpPr>
        <p:spPr/>
        <p:txBody>
          <a:bodyPr/>
          <a:lstStyle/>
          <a:p>
            <a:endParaRPr lang="en-ZA" dirty="0"/>
          </a:p>
        </p:txBody>
      </p:sp>
    </p:spTree>
    <p:extLst>
      <p:ext uri="{BB962C8B-B14F-4D97-AF65-F5344CB8AC3E}">
        <p14:creationId xmlns:p14="http://schemas.microsoft.com/office/powerpoint/2010/main" val="1880373862"/>
      </p:ext>
    </p:extLst>
  </p:cSld>
  <p:clrMapOvr>
    <a:masterClrMapping/>
  </p:clrMapOvr>
</p:sld>
</file>

<file path=ppt/theme/theme1.xml><?xml version="1.0" encoding="utf-8"?>
<a:theme xmlns:a="http://schemas.openxmlformats.org/drawingml/2006/main" name="NSDF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9497</TotalTime>
  <Words>523</Words>
  <Application>Microsoft Office PowerPoint</Application>
  <PresentationFormat>Widescreen</PresentationFormat>
  <Paragraphs>163</Paragraphs>
  <Slides>11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Garamond</vt:lpstr>
      <vt:lpstr>Lucida Grande</vt:lpstr>
      <vt:lpstr>NSDF Theme</vt:lpstr>
      <vt:lpstr>PowerPoint Presentation</vt:lpstr>
      <vt:lpstr>Presentation outline </vt:lpstr>
      <vt:lpstr>Legislation and International Standards</vt:lpstr>
      <vt:lpstr>List A and B of the OIE</vt:lpstr>
      <vt:lpstr>List A and B of the OIE (cont)</vt:lpstr>
      <vt:lpstr>Zoning, Regionalisation, Compartmentalisation </vt:lpstr>
      <vt:lpstr>Controlled and Notifiable Diseases</vt:lpstr>
      <vt:lpstr>Responsibilities of the Owner </vt:lpstr>
      <vt:lpstr>Responsibilities of the Private Vet  </vt:lpstr>
      <vt:lpstr>Responsibilities of the State Vet  </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SPATIAL DEVELOPMENT FRAMEWORK    Overview of the compilation process and key discussion themes for DRDLR Provincial Technical Task Teams</dc:title>
  <dc:creator>Mark</dc:creator>
  <cp:lastModifiedBy>P K MPHAHLELA</cp:lastModifiedBy>
  <cp:revision>1517</cp:revision>
  <cp:lastPrinted>2019-02-01T12:22:28Z</cp:lastPrinted>
  <dcterms:created xsi:type="dcterms:W3CDTF">2018-06-19T22:07:37Z</dcterms:created>
  <dcterms:modified xsi:type="dcterms:W3CDTF">2021-03-11T07:13:11Z</dcterms:modified>
</cp:coreProperties>
</file>